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6"/>
  </p:sldMasterIdLst>
  <p:notesMasterIdLst>
    <p:notesMasterId r:id="rId39"/>
  </p:notesMasterIdLst>
  <p:handoutMasterIdLst>
    <p:handoutMasterId r:id="rId40"/>
  </p:handoutMasterIdLst>
  <p:sldIdLst>
    <p:sldId id="2147474949" r:id="rId7"/>
    <p:sldId id="2147474955" r:id="rId8"/>
    <p:sldId id="2147483637" r:id="rId9"/>
    <p:sldId id="2147483646" r:id="rId10"/>
    <p:sldId id="2134805307" r:id="rId11"/>
    <p:sldId id="2147483625" r:id="rId12"/>
    <p:sldId id="2147474956" r:id="rId13"/>
    <p:sldId id="2147474933" r:id="rId14"/>
    <p:sldId id="2147474930" r:id="rId15"/>
    <p:sldId id="2147474931" r:id="rId16"/>
    <p:sldId id="2147474957" r:id="rId17"/>
    <p:sldId id="2147474958" r:id="rId18"/>
    <p:sldId id="2147483626" r:id="rId19"/>
    <p:sldId id="2147483629" r:id="rId20"/>
    <p:sldId id="2147483627" r:id="rId21"/>
    <p:sldId id="2147483643" r:id="rId22"/>
    <p:sldId id="256" r:id="rId23"/>
    <p:sldId id="257" r:id="rId24"/>
    <p:sldId id="2147483630" r:id="rId25"/>
    <p:sldId id="2147483628" r:id="rId26"/>
    <p:sldId id="2147483634" r:id="rId27"/>
    <p:sldId id="2147483631" r:id="rId28"/>
    <p:sldId id="2147483633" r:id="rId29"/>
    <p:sldId id="2147483632" r:id="rId30"/>
    <p:sldId id="2147483635" r:id="rId31"/>
    <p:sldId id="2147483642" r:id="rId32"/>
    <p:sldId id="2147483638" r:id="rId33"/>
    <p:sldId id="2147483639" r:id="rId34"/>
    <p:sldId id="2147483640" r:id="rId35"/>
    <p:sldId id="2147483641" r:id="rId36"/>
    <p:sldId id="2147483644" r:id="rId37"/>
    <p:sldId id="2147483645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FBB"/>
    <a:srgbClr val="819DA7"/>
    <a:srgbClr val="F3F7FA"/>
    <a:srgbClr val="C8F5FA"/>
    <a:srgbClr val="E8F1F3"/>
    <a:srgbClr val="92CED5"/>
    <a:srgbClr val="9CE1B0"/>
    <a:srgbClr val="9AE1B8"/>
    <a:srgbClr val="91DBC7"/>
    <a:srgbClr val="6CA6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C7FC58-7456-4DE3-BC86-0D683CABA41D}" v="4103" dt="2025-03-27T17:30:49.42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80" d="100"/>
          <a:sy n="80" d="100"/>
        </p:scale>
        <p:origin x="90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357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oreraj Jayakumar (Nokia)" userId="aac8d3a3-29ad-4efc-b601-238d1d650039" providerId="ADAL" clId="{90C7FC58-7456-4DE3-BC86-0D683CABA41D}"/>
    <pc:docChg chg="undo custSel addSld delSld modSld sldOrd">
      <pc:chgData name="Kishoreraj Jayakumar (Nokia)" userId="aac8d3a3-29ad-4efc-b601-238d1d650039" providerId="ADAL" clId="{90C7FC58-7456-4DE3-BC86-0D683CABA41D}" dt="2025-03-28T14:29:11.781" v="15081"/>
      <pc:docMkLst>
        <pc:docMk/>
      </pc:docMkLst>
      <pc:sldChg chg="add">
        <pc:chgData name="Kishoreraj Jayakumar (Nokia)" userId="aac8d3a3-29ad-4efc-b601-238d1d650039" providerId="ADAL" clId="{90C7FC58-7456-4DE3-BC86-0D683CABA41D}" dt="2025-03-27T17:30:49.408" v="15076"/>
        <pc:sldMkLst>
          <pc:docMk/>
          <pc:sldMk cId="2757828910" sldId="256"/>
        </pc:sldMkLst>
      </pc:sldChg>
      <pc:sldChg chg="modSp add del mod">
        <pc:chgData name="Kishoreraj Jayakumar (Nokia)" userId="aac8d3a3-29ad-4efc-b601-238d1d650039" providerId="ADAL" clId="{90C7FC58-7456-4DE3-BC86-0D683CABA41D}" dt="2025-03-27T17:30:46.438" v="15075" actId="2696"/>
        <pc:sldMkLst>
          <pc:docMk/>
          <pc:sldMk cId="3871209712" sldId="256"/>
        </pc:sldMkLst>
      </pc:sldChg>
      <pc:sldChg chg="add">
        <pc:chgData name="Kishoreraj Jayakumar (Nokia)" userId="aac8d3a3-29ad-4efc-b601-238d1d650039" providerId="ADAL" clId="{90C7FC58-7456-4DE3-BC86-0D683CABA41D}" dt="2025-03-27T17:30:49.408" v="15076"/>
        <pc:sldMkLst>
          <pc:docMk/>
          <pc:sldMk cId="2607970980" sldId="257"/>
        </pc:sldMkLst>
      </pc:sldChg>
      <pc:sldChg chg="modSp add del mod">
        <pc:chgData name="Kishoreraj Jayakumar (Nokia)" userId="aac8d3a3-29ad-4efc-b601-238d1d650039" providerId="ADAL" clId="{90C7FC58-7456-4DE3-BC86-0D683CABA41D}" dt="2025-03-27T17:30:46.438" v="15075" actId="2696"/>
        <pc:sldMkLst>
          <pc:docMk/>
          <pc:sldMk cId="4239930298" sldId="257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903654751" sldId="270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3376249278" sldId="2134805254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324963083" sldId="2134805262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680167210" sldId="2134805265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933592862" sldId="2134805283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57794663" sldId="2134805286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53563349" sldId="2134805296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46557812" sldId="2134805300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606271699" sldId="2134805305"/>
        </pc:sldMkLst>
      </pc:sldChg>
      <pc:sldChg chg="addSp delSp modSp mod modAnim">
        <pc:chgData name="Kishoreraj Jayakumar (Nokia)" userId="aac8d3a3-29ad-4efc-b601-238d1d650039" providerId="ADAL" clId="{90C7FC58-7456-4DE3-BC86-0D683CABA41D}" dt="2025-03-26T07:30:23.607" v="13572" actId="207"/>
        <pc:sldMkLst>
          <pc:docMk/>
          <pc:sldMk cId="2299612978" sldId="2134805307"/>
        </pc:sldMkLst>
        <pc:spChg chg="mod">
          <ac:chgData name="Kishoreraj Jayakumar (Nokia)" userId="aac8d3a3-29ad-4efc-b601-238d1d650039" providerId="ADAL" clId="{90C7FC58-7456-4DE3-BC86-0D683CABA41D}" dt="2025-03-25T17:10:40.930" v="11951" actId="207"/>
          <ac:spMkLst>
            <pc:docMk/>
            <pc:sldMk cId="2299612978" sldId="2134805307"/>
            <ac:spMk id="7" creationId="{F99C7932-0500-4B36-B4CA-C3A0B4F09A07}"/>
          </ac:spMkLst>
        </pc:spChg>
        <pc:spChg chg="add mod">
          <ac:chgData name="Kishoreraj Jayakumar (Nokia)" userId="aac8d3a3-29ad-4efc-b601-238d1d650039" providerId="ADAL" clId="{90C7FC58-7456-4DE3-BC86-0D683CABA41D}" dt="2025-03-26T07:30:23.607" v="13572" actId="207"/>
          <ac:spMkLst>
            <pc:docMk/>
            <pc:sldMk cId="2299612978" sldId="2134805307"/>
            <ac:spMk id="9" creationId="{8A1F0B67-71E8-A69D-C97D-C887AF1F2A3C}"/>
          </ac:spMkLst>
        </pc:spChg>
        <pc:spChg chg="add mod">
          <ac:chgData name="Kishoreraj Jayakumar (Nokia)" userId="aac8d3a3-29ad-4efc-b601-238d1d650039" providerId="ADAL" clId="{90C7FC58-7456-4DE3-BC86-0D683CABA41D}" dt="2025-03-26T07:29:59.315" v="13542" actId="207"/>
          <ac:spMkLst>
            <pc:docMk/>
            <pc:sldMk cId="2299612978" sldId="2134805307"/>
            <ac:spMk id="10" creationId="{6CBB96FD-2A77-0765-8D22-3051B66C71F8}"/>
          </ac:spMkLst>
        </pc:spChg>
        <pc:spChg chg="add mod">
          <ac:chgData name="Kishoreraj Jayakumar (Nokia)" userId="aac8d3a3-29ad-4efc-b601-238d1d650039" providerId="ADAL" clId="{90C7FC58-7456-4DE3-BC86-0D683CABA41D}" dt="2025-03-17T11:07:23.624" v="448" actId="120"/>
          <ac:spMkLst>
            <pc:docMk/>
            <pc:sldMk cId="2299612978" sldId="2134805307"/>
            <ac:spMk id="11" creationId="{84DA115F-EF45-4BF8-D654-69D3585BFDFA}"/>
          </ac:spMkLst>
        </pc:spChg>
        <pc:spChg chg="add mod">
          <ac:chgData name="Kishoreraj Jayakumar (Nokia)" userId="aac8d3a3-29ad-4efc-b601-238d1d650039" providerId="ADAL" clId="{90C7FC58-7456-4DE3-BC86-0D683CABA41D}" dt="2025-03-17T11:22:18.005" v="553" actId="20577"/>
          <ac:spMkLst>
            <pc:docMk/>
            <pc:sldMk cId="2299612978" sldId="2134805307"/>
            <ac:spMk id="12" creationId="{F6B3F845-1956-85A8-E1C2-758D22E2C68F}"/>
          </ac:spMkLst>
        </pc:spChg>
        <pc:spChg chg="add mod">
          <ac:chgData name="Kishoreraj Jayakumar (Nokia)" userId="aac8d3a3-29ad-4efc-b601-238d1d650039" providerId="ADAL" clId="{90C7FC58-7456-4DE3-BC86-0D683CABA41D}" dt="2025-03-17T11:14:34.662" v="478" actId="207"/>
          <ac:spMkLst>
            <pc:docMk/>
            <pc:sldMk cId="2299612978" sldId="2134805307"/>
            <ac:spMk id="13" creationId="{C3DDD55A-5873-A3DC-9DDD-6CA4F43E2191}"/>
          </ac:spMkLst>
        </pc:spChg>
        <pc:spChg chg="add mod">
          <ac:chgData name="Kishoreraj Jayakumar (Nokia)" userId="aac8d3a3-29ad-4efc-b601-238d1d650039" providerId="ADAL" clId="{90C7FC58-7456-4DE3-BC86-0D683CABA41D}" dt="2025-03-17T11:13:58.144" v="477" actId="207"/>
          <ac:spMkLst>
            <pc:docMk/>
            <pc:sldMk cId="2299612978" sldId="2134805307"/>
            <ac:spMk id="14" creationId="{A2AC89E3-FB73-41FB-70B4-FD6F1FBB78DD}"/>
          </ac:spMkLst>
        </pc:spChg>
        <pc:spChg chg="add mod">
          <ac:chgData name="Kishoreraj Jayakumar (Nokia)" userId="aac8d3a3-29ad-4efc-b601-238d1d650039" providerId="ADAL" clId="{90C7FC58-7456-4DE3-BC86-0D683CABA41D}" dt="2025-03-17T11:25:17.394" v="575" actId="313"/>
          <ac:spMkLst>
            <pc:docMk/>
            <pc:sldMk cId="2299612978" sldId="2134805307"/>
            <ac:spMk id="15" creationId="{1E24BE7A-B216-FDC0-103E-F32ED5B5F7BC}"/>
          </ac:spMkLst>
        </pc:spChg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402739977" sldId="2134805320"/>
        </pc:sldMkLst>
      </pc:sldChg>
      <pc:sldChg chg="modSp del mod">
        <pc:chgData name="Kishoreraj Jayakumar (Nokia)" userId="aac8d3a3-29ad-4efc-b601-238d1d650039" providerId="ADAL" clId="{90C7FC58-7456-4DE3-BC86-0D683CABA41D}" dt="2025-03-17T13:47:25.045" v="1963" actId="47"/>
        <pc:sldMkLst>
          <pc:docMk/>
          <pc:sldMk cId="3544454530" sldId="2147474922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612563986" sldId="2147474923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704973381" sldId="2147474928"/>
        </pc:sldMkLst>
      </pc:sldChg>
      <pc:sldChg chg="delSp modSp mod">
        <pc:chgData name="Kishoreraj Jayakumar (Nokia)" userId="aac8d3a3-29ad-4efc-b601-238d1d650039" providerId="ADAL" clId="{90C7FC58-7456-4DE3-BC86-0D683CABA41D}" dt="2025-03-25T17:11:57.204" v="11977" actId="113"/>
        <pc:sldMkLst>
          <pc:docMk/>
          <pc:sldMk cId="2233553995" sldId="2147474930"/>
        </pc:sldMkLst>
        <pc:spChg chg="mod">
          <ac:chgData name="Kishoreraj Jayakumar (Nokia)" userId="aac8d3a3-29ad-4efc-b601-238d1d650039" providerId="ADAL" clId="{90C7FC58-7456-4DE3-BC86-0D683CABA41D}" dt="2025-03-25T17:11:57.204" v="11977" actId="113"/>
          <ac:spMkLst>
            <pc:docMk/>
            <pc:sldMk cId="2233553995" sldId="2147474930"/>
            <ac:spMk id="2" creationId="{28ABE159-350F-25A4-DAF2-0ACC4A1F3FCC}"/>
          </ac:spMkLst>
        </pc:spChg>
        <pc:spChg chg="mod">
          <ac:chgData name="Kishoreraj Jayakumar (Nokia)" userId="aac8d3a3-29ad-4efc-b601-238d1d650039" providerId="ADAL" clId="{90C7FC58-7456-4DE3-BC86-0D683CABA41D}" dt="2025-03-21T16:23:56.238" v="5261" actId="20577"/>
          <ac:spMkLst>
            <pc:docMk/>
            <pc:sldMk cId="2233553995" sldId="2147474930"/>
            <ac:spMk id="3" creationId="{08AA6BDE-FA82-F586-F7F6-8F98CD2A9C21}"/>
          </ac:spMkLst>
        </pc:spChg>
      </pc:sldChg>
      <pc:sldChg chg="addSp delSp modSp mod">
        <pc:chgData name="Kishoreraj Jayakumar (Nokia)" userId="aac8d3a3-29ad-4efc-b601-238d1d650039" providerId="ADAL" clId="{90C7FC58-7456-4DE3-BC86-0D683CABA41D}" dt="2025-03-25T17:12:07.559" v="11979" actId="113"/>
        <pc:sldMkLst>
          <pc:docMk/>
          <pc:sldMk cId="239414560" sldId="2147474931"/>
        </pc:sldMkLst>
        <pc:spChg chg="mod">
          <ac:chgData name="Kishoreraj Jayakumar (Nokia)" userId="aac8d3a3-29ad-4efc-b601-238d1d650039" providerId="ADAL" clId="{90C7FC58-7456-4DE3-BC86-0D683CABA41D}" dt="2025-03-25T17:12:07.559" v="11979" actId="113"/>
          <ac:spMkLst>
            <pc:docMk/>
            <pc:sldMk cId="239414560" sldId="2147474931"/>
            <ac:spMk id="2" creationId="{28ABE159-350F-25A4-DAF2-0ACC4A1F3FCC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21T14:43:00.490" v="4560" actId="1076"/>
          <ac:graphicFrameMkLst>
            <pc:docMk/>
            <pc:sldMk cId="239414560" sldId="2147474931"/>
            <ac:graphicFrameMk id="12" creationId="{A66410B3-68A2-78AC-40A4-70C836DCF0E2}"/>
          </ac:graphicFrameMkLst>
        </pc:graphicFrameChg>
      </pc:sldChg>
      <pc:sldChg chg="addSp delSp modSp del mod">
        <pc:chgData name="Kishoreraj Jayakumar (Nokia)" userId="aac8d3a3-29ad-4efc-b601-238d1d650039" providerId="ADAL" clId="{90C7FC58-7456-4DE3-BC86-0D683CABA41D}" dt="2025-03-23T12:29:32.788" v="6653" actId="47"/>
        <pc:sldMkLst>
          <pc:docMk/>
          <pc:sldMk cId="1912447692" sldId="2147474932"/>
        </pc:sldMkLst>
      </pc:sldChg>
      <pc:sldChg chg="addSp delSp modSp mod">
        <pc:chgData name="Kishoreraj Jayakumar (Nokia)" userId="aac8d3a3-29ad-4efc-b601-238d1d650039" providerId="ADAL" clId="{90C7FC58-7456-4DE3-BC86-0D683CABA41D}" dt="2025-03-26T05:46:17.533" v="12642" actId="20577"/>
        <pc:sldMkLst>
          <pc:docMk/>
          <pc:sldMk cId="1928688628" sldId="2147474933"/>
        </pc:sldMkLst>
        <pc:spChg chg="add mod or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2" creationId="{2A587FB9-B1B4-4022-3936-63C93039B5E5}"/>
          </ac:spMkLst>
        </pc:spChg>
        <pc:spChg chg="mod">
          <ac:chgData name="Kishoreraj Jayakumar (Nokia)" userId="aac8d3a3-29ad-4efc-b601-238d1d650039" providerId="ADAL" clId="{90C7FC58-7456-4DE3-BC86-0D683CABA41D}" dt="2025-03-26T05:46:17.533" v="12642" actId="20577"/>
          <ac:spMkLst>
            <pc:docMk/>
            <pc:sldMk cId="1928688628" sldId="2147474933"/>
            <ac:spMk id="3" creationId="{86D55BAD-D691-B402-BACA-F4D2765DFF88}"/>
          </ac:spMkLst>
        </pc:spChg>
        <pc:spChg chg="add mod or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18" creationId="{66A2033B-4E5B-63A4-C469-85B8CA3C25F5}"/>
          </ac:spMkLst>
        </pc:spChg>
        <pc:spChg chg="add mo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39" creationId="{F961907B-01EE-9C05-A4AC-968FB37E4C0E}"/>
          </ac:spMkLst>
        </pc:spChg>
        <pc:spChg chg="add mo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44" creationId="{02E6F151-5056-8650-4904-5019DD55726F}"/>
          </ac:spMkLst>
        </pc:spChg>
        <pc:spChg chg="add mo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50" creationId="{85567924-DD0E-F732-7076-4BB4BCB02634}"/>
          </ac:spMkLst>
        </pc:spChg>
        <pc:spChg chg="add mo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57" creationId="{B51FFBEF-7C24-C6C6-E871-A80CD2CB032F}"/>
          </ac:spMkLst>
        </pc:spChg>
        <pc:spChg chg="add mod">
          <ac:chgData name="Kishoreraj Jayakumar (Nokia)" userId="aac8d3a3-29ad-4efc-b601-238d1d650039" providerId="ADAL" clId="{90C7FC58-7456-4DE3-BC86-0D683CABA41D}" dt="2025-03-21T16:21:34.913" v="5236" actId="207"/>
          <ac:spMkLst>
            <pc:docMk/>
            <pc:sldMk cId="1928688628" sldId="2147474933"/>
            <ac:spMk id="65" creationId="{6D2924FE-5A6F-9F6F-EEBC-715204A56FF6}"/>
          </ac:spMkLst>
        </pc:spChg>
        <pc:spChg chg="add mod">
          <ac:chgData name="Kishoreraj Jayakumar (Nokia)" userId="aac8d3a3-29ad-4efc-b601-238d1d650039" providerId="ADAL" clId="{90C7FC58-7456-4DE3-BC86-0D683CABA41D}" dt="2025-03-21T16:22:05.340" v="5240" actId="14100"/>
          <ac:spMkLst>
            <pc:docMk/>
            <pc:sldMk cId="1928688628" sldId="2147474933"/>
            <ac:spMk id="69" creationId="{919EECE3-E33B-4501-061F-DF30FD95B646}"/>
          </ac:spMkLst>
        </pc:spChg>
        <pc:picChg chg="add mod">
          <ac:chgData name="Kishoreraj Jayakumar (Nokia)" userId="aac8d3a3-29ad-4efc-b601-238d1d650039" providerId="ADAL" clId="{90C7FC58-7456-4DE3-BC86-0D683CABA41D}" dt="2025-03-17T14:54:55.533" v="2591" actId="1076"/>
          <ac:picMkLst>
            <pc:docMk/>
            <pc:sldMk cId="1928688628" sldId="2147474933"/>
            <ac:picMk id="13" creationId="{20AB47B0-4A36-CA32-FE0F-CCDC279951E3}"/>
          </ac:picMkLst>
        </pc:picChg>
        <pc:picChg chg="add mod">
          <ac:chgData name="Kishoreraj Jayakumar (Nokia)" userId="aac8d3a3-29ad-4efc-b601-238d1d650039" providerId="ADAL" clId="{90C7FC58-7456-4DE3-BC86-0D683CABA41D}" dt="2025-03-19T13:36:42.769" v="2758" actId="1582"/>
          <ac:picMkLst>
            <pc:docMk/>
            <pc:sldMk cId="1928688628" sldId="2147474933"/>
            <ac:picMk id="20" creationId="{8A6F4761-269F-6CB4-6186-1D7E131BEB6D}"/>
          </ac:picMkLst>
        </pc:picChg>
        <pc:picChg chg="add mod">
          <ac:chgData name="Kishoreraj Jayakumar (Nokia)" userId="aac8d3a3-29ad-4efc-b601-238d1d650039" providerId="ADAL" clId="{90C7FC58-7456-4DE3-BC86-0D683CABA41D}" dt="2025-03-19T13:35:01.391" v="2747" actId="1582"/>
          <ac:picMkLst>
            <pc:docMk/>
            <pc:sldMk cId="1928688628" sldId="2147474933"/>
            <ac:picMk id="36" creationId="{B5E1924F-EE4F-C01C-52DA-30B043577FB3}"/>
          </ac:picMkLst>
        </pc:picChg>
        <pc:picChg chg="add mod">
          <ac:chgData name="Kishoreraj Jayakumar (Nokia)" userId="aac8d3a3-29ad-4efc-b601-238d1d650039" providerId="ADAL" clId="{90C7FC58-7456-4DE3-BC86-0D683CABA41D}" dt="2025-03-21T16:21:34.913" v="5236" actId="207"/>
          <ac:picMkLst>
            <pc:docMk/>
            <pc:sldMk cId="1928688628" sldId="2147474933"/>
            <ac:picMk id="38" creationId="{F30BDBB5-7944-E123-A1C5-72C3FEBC29BE}"/>
          </ac:picMkLst>
        </pc:picChg>
        <pc:picChg chg="add mod">
          <ac:chgData name="Kishoreraj Jayakumar (Nokia)" userId="aac8d3a3-29ad-4efc-b601-238d1d650039" providerId="ADAL" clId="{90C7FC58-7456-4DE3-BC86-0D683CABA41D}" dt="2025-03-21T16:21:34.913" v="5236" actId="207"/>
          <ac:picMkLst>
            <pc:docMk/>
            <pc:sldMk cId="1928688628" sldId="2147474933"/>
            <ac:picMk id="60" creationId="{D237F586-49CB-0E4D-6F31-A124CD02B920}"/>
          </ac:picMkLst>
        </pc:picChg>
        <pc:picChg chg="add mod">
          <ac:chgData name="Kishoreraj Jayakumar (Nokia)" userId="aac8d3a3-29ad-4efc-b601-238d1d650039" providerId="ADAL" clId="{90C7FC58-7456-4DE3-BC86-0D683CABA41D}" dt="2025-03-19T13:36:11.993" v="2755" actId="208"/>
          <ac:picMkLst>
            <pc:docMk/>
            <pc:sldMk cId="1928688628" sldId="2147474933"/>
            <ac:picMk id="62" creationId="{5A4A1BDB-857C-0728-3250-A1099983BEE1}"/>
          </ac:picMkLst>
        </pc:picChg>
        <pc:cxnChg chg="add mod">
          <ac:chgData name="Kishoreraj Jayakumar (Nokia)" userId="aac8d3a3-29ad-4efc-b601-238d1d650039" providerId="ADAL" clId="{90C7FC58-7456-4DE3-BC86-0D683CABA41D}" dt="2025-03-21T16:22:22.273" v="5243" actId="14100"/>
          <ac:cxnSpMkLst>
            <pc:docMk/>
            <pc:sldMk cId="1928688628" sldId="2147474933"/>
            <ac:cxnSpMk id="7" creationId="{591736B6-3123-BD44-D5EF-8EDB27DA1D96}"/>
          </ac:cxnSpMkLst>
        </pc:cxnChg>
        <pc:cxnChg chg="add mod">
          <ac:chgData name="Kishoreraj Jayakumar (Nokia)" userId="aac8d3a3-29ad-4efc-b601-238d1d650039" providerId="ADAL" clId="{90C7FC58-7456-4DE3-BC86-0D683CABA41D}" dt="2025-03-21T16:15:04.533" v="5211"/>
          <ac:cxnSpMkLst>
            <pc:docMk/>
            <pc:sldMk cId="1928688628" sldId="2147474933"/>
            <ac:cxnSpMk id="23" creationId="{A83F8956-DFC9-B49A-9BF7-FAB8041F03EE}"/>
          </ac:cxnSpMkLst>
        </pc:cxnChg>
        <pc:cxnChg chg="add mod">
          <ac:chgData name="Kishoreraj Jayakumar (Nokia)" userId="aac8d3a3-29ad-4efc-b601-238d1d650039" providerId="ADAL" clId="{90C7FC58-7456-4DE3-BC86-0D683CABA41D}" dt="2025-03-21T16:22:27.234" v="5244" actId="14100"/>
          <ac:cxnSpMkLst>
            <pc:docMk/>
            <pc:sldMk cId="1928688628" sldId="2147474933"/>
            <ac:cxnSpMk id="31" creationId="{FD7BB6E5-08DB-24AE-37F2-7842603BFF23}"/>
          </ac:cxnSpMkLst>
        </pc:cxnChg>
        <pc:cxnChg chg="add mod">
          <ac:chgData name="Kishoreraj Jayakumar (Nokia)" userId="aac8d3a3-29ad-4efc-b601-238d1d650039" providerId="ADAL" clId="{90C7FC58-7456-4DE3-BC86-0D683CABA41D}" dt="2025-03-21T16:15:59.279" v="5216" actId="1076"/>
          <ac:cxnSpMkLst>
            <pc:docMk/>
            <pc:sldMk cId="1928688628" sldId="2147474933"/>
            <ac:cxnSpMk id="41" creationId="{2FFAB905-CB2F-D2B2-5C1D-E70DD3CFADF2}"/>
          </ac:cxnSpMkLst>
        </pc:cxnChg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907840008" sldId="2147474950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148107888" sldId="2147474951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816302236" sldId="2147474952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1618485952" sldId="2147474953"/>
        </pc:sldMkLst>
      </pc:sldChg>
      <pc:sldChg chg="del">
        <pc:chgData name="Kishoreraj Jayakumar (Nokia)" userId="aac8d3a3-29ad-4efc-b601-238d1d650039" providerId="ADAL" clId="{90C7FC58-7456-4DE3-BC86-0D683CABA41D}" dt="2025-03-26T07:27:16.153" v="13416" actId="47"/>
        <pc:sldMkLst>
          <pc:docMk/>
          <pc:sldMk cId="2317255355" sldId="2147474954"/>
        </pc:sldMkLst>
      </pc:sldChg>
      <pc:sldChg chg="addSp modSp mod modAnim">
        <pc:chgData name="Kishoreraj Jayakumar (Nokia)" userId="aac8d3a3-29ad-4efc-b601-238d1d650039" providerId="ADAL" clId="{90C7FC58-7456-4DE3-BC86-0D683CABA41D}" dt="2025-03-19T07:05:16.492" v="2725" actId="1076"/>
        <pc:sldMkLst>
          <pc:docMk/>
          <pc:sldMk cId="3438477841" sldId="2147474955"/>
        </pc:sldMkLst>
        <pc:spChg chg="mod">
          <ac:chgData name="Kishoreraj Jayakumar (Nokia)" userId="aac8d3a3-29ad-4efc-b601-238d1d650039" providerId="ADAL" clId="{90C7FC58-7456-4DE3-BC86-0D683CABA41D}" dt="2025-03-17T11:24:33.307" v="572" actId="2711"/>
          <ac:spMkLst>
            <pc:docMk/>
            <pc:sldMk cId="3438477841" sldId="2147474955"/>
            <ac:spMk id="2" creationId="{161FDBA2-46AE-78BF-84D0-49018226F8F9}"/>
          </ac:spMkLst>
        </pc:spChg>
        <pc:spChg chg="mod">
          <ac:chgData name="Kishoreraj Jayakumar (Nokia)" userId="aac8d3a3-29ad-4efc-b601-238d1d650039" providerId="ADAL" clId="{90C7FC58-7456-4DE3-BC86-0D683CABA41D}" dt="2025-03-17T15:14:40.255" v="2720" actId="207"/>
          <ac:spMkLst>
            <pc:docMk/>
            <pc:sldMk cId="3438477841" sldId="2147474955"/>
            <ac:spMk id="3" creationId="{7A087EAA-2440-9E45-C2E8-109D19F5E9F1}"/>
          </ac:spMkLst>
        </pc:spChg>
        <pc:spChg chg="add mod">
          <ac:chgData name="Kishoreraj Jayakumar (Nokia)" userId="aac8d3a3-29ad-4efc-b601-238d1d650039" providerId="ADAL" clId="{90C7FC58-7456-4DE3-BC86-0D683CABA41D}" dt="2025-03-19T07:05:16.492" v="2725" actId="1076"/>
          <ac:spMkLst>
            <pc:docMk/>
            <pc:sldMk cId="3438477841" sldId="2147474955"/>
            <ac:spMk id="5" creationId="{60AFA029-92CB-26FB-4275-61961A238904}"/>
          </ac:spMkLst>
        </pc:spChg>
        <pc:spChg chg="add mod">
          <ac:chgData name="Kishoreraj Jayakumar (Nokia)" userId="aac8d3a3-29ad-4efc-b601-238d1d650039" providerId="ADAL" clId="{90C7FC58-7456-4DE3-BC86-0D683CABA41D}" dt="2025-03-17T15:14:47.801" v="2721" actId="207"/>
          <ac:spMkLst>
            <pc:docMk/>
            <pc:sldMk cId="3438477841" sldId="2147474955"/>
            <ac:spMk id="12" creationId="{99EC9AB8-4A8B-B310-38F8-A9771C30DBD3}"/>
          </ac:spMkLst>
        </pc:spChg>
        <pc:picChg chg="mod">
          <ac:chgData name="Kishoreraj Jayakumar (Nokia)" userId="aac8d3a3-29ad-4efc-b601-238d1d650039" providerId="ADAL" clId="{90C7FC58-7456-4DE3-BC86-0D683CABA41D}" dt="2025-03-13T15:43:43.896" v="58" actId="14100"/>
          <ac:picMkLst>
            <pc:docMk/>
            <pc:sldMk cId="3438477841" sldId="2147474955"/>
            <ac:picMk id="8" creationId="{769E46B5-13E7-6342-B653-4CC373453F4E}"/>
          </ac:picMkLst>
        </pc:picChg>
        <pc:picChg chg="mod">
          <ac:chgData name="Kishoreraj Jayakumar (Nokia)" userId="aac8d3a3-29ad-4efc-b601-238d1d650039" providerId="ADAL" clId="{90C7FC58-7456-4DE3-BC86-0D683CABA41D}" dt="2025-03-13T15:48:06.657" v="75" actId="1076"/>
          <ac:picMkLst>
            <pc:docMk/>
            <pc:sldMk cId="3438477841" sldId="2147474955"/>
            <ac:picMk id="1026" creationId="{C136ACA4-869B-CA72-2B59-B19A743595F3}"/>
          </ac:picMkLst>
        </pc:picChg>
        <pc:picChg chg="mod">
          <ac:chgData name="Kishoreraj Jayakumar (Nokia)" userId="aac8d3a3-29ad-4efc-b601-238d1d650039" providerId="ADAL" clId="{90C7FC58-7456-4DE3-BC86-0D683CABA41D}" dt="2025-03-13T15:47:35.397" v="70" actId="1076"/>
          <ac:picMkLst>
            <pc:docMk/>
            <pc:sldMk cId="3438477841" sldId="2147474955"/>
            <ac:picMk id="1028" creationId="{0C5F242A-DD33-DA1D-4FA3-F83032616B71}"/>
          </ac:picMkLst>
        </pc:picChg>
        <pc:picChg chg="mod">
          <ac:chgData name="Kishoreraj Jayakumar (Nokia)" userId="aac8d3a3-29ad-4efc-b601-238d1d650039" providerId="ADAL" clId="{90C7FC58-7456-4DE3-BC86-0D683CABA41D}" dt="2025-03-13T15:46:57.895" v="63" actId="1076"/>
          <ac:picMkLst>
            <pc:docMk/>
            <pc:sldMk cId="3438477841" sldId="2147474955"/>
            <ac:picMk id="1040" creationId="{5DA8780C-C2FE-A7CC-8D60-F75401471219}"/>
          </ac:picMkLst>
        </pc:picChg>
        <pc:picChg chg="mod">
          <ac:chgData name="Kishoreraj Jayakumar (Nokia)" userId="aac8d3a3-29ad-4efc-b601-238d1d650039" providerId="ADAL" clId="{90C7FC58-7456-4DE3-BC86-0D683CABA41D}" dt="2025-03-13T15:47:21.430" v="68" actId="1076"/>
          <ac:picMkLst>
            <pc:docMk/>
            <pc:sldMk cId="3438477841" sldId="2147474955"/>
            <ac:picMk id="1050" creationId="{0154BB5D-931C-0B1F-BE35-C8ABE6CE599F}"/>
          </ac:picMkLst>
        </pc:picChg>
        <pc:picChg chg="mod">
          <ac:chgData name="Kishoreraj Jayakumar (Nokia)" userId="aac8d3a3-29ad-4efc-b601-238d1d650039" providerId="ADAL" clId="{90C7FC58-7456-4DE3-BC86-0D683CABA41D}" dt="2025-03-13T15:47:30.696" v="69" actId="1076"/>
          <ac:picMkLst>
            <pc:docMk/>
            <pc:sldMk cId="3438477841" sldId="2147474955"/>
            <ac:picMk id="1068" creationId="{11035643-EE11-1854-3FAC-938C84C16CA9}"/>
          </ac:picMkLst>
        </pc:picChg>
        <pc:picChg chg="mod">
          <ac:chgData name="Kishoreraj Jayakumar (Nokia)" userId="aac8d3a3-29ad-4efc-b601-238d1d650039" providerId="ADAL" clId="{90C7FC58-7456-4DE3-BC86-0D683CABA41D}" dt="2025-03-13T15:48:04.587" v="74" actId="1076"/>
          <ac:picMkLst>
            <pc:docMk/>
            <pc:sldMk cId="3438477841" sldId="2147474955"/>
            <ac:picMk id="1078" creationId="{3AED178C-098E-C01D-5086-EDD9D03ABFCE}"/>
          </ac:picMkLst>
        </pc:picChg>
        <pc:picChg chg="mod">
          <ac:chgData name="Kishoreraj Jayakumar (Nokia)" userId="aac8d3a3-29ad-4efc-b601-238d1d650039" providerId="ADAL" clId="{90C7FC58-7456-4DE3-BC86-0D683CABA41D}" dt="2025-03-13T15:47:12.213" v="67" actId="1076"/>
          <ac:picMkLst>
            <pc:docMk/>
            <pc:sldMk cId="3438477841" sldId="2147474955"/>
            <ac:picMk id="1080" creationId="{96E3B25D-AC08-2B7F-A379-C2B4B77F5200}"/>
          </ac:picMkLst>
        </pc:picChg>
        <pc:picChg chg="mod">
          <ac:chgData name="Kishoreraj Jayakumar (Nokia)" userId="aac8d3a3-29ad-4efc-b601-238d1d650039" providerId="ADAL" clId="{90C7FC58-7456-4DE3-BC86-0D683CABA41D}" dt="2025-03-13T15:47:49.565" v="71" actId="1076"/>
          <ac:picMkLst>
            <pc:docMk/>
            <pc:sldMk cId="3438477841" sldId="2147474955"/>
            <ac:picMk id="1082" creationId="{B8A40B2E-5C23-6A68-6DBC-D26696C4B658}"/>
          </ac:picMkLst>
        </pc:picChg>
        <pc:picChg chg="mod">
          <ac:chgData name="Kishoreraj Jayakumar (Nokia)" userId="aac8d3a3-29ad-4efc-b601-238d1d650039" providerId="ADAL" clId="{90C7FC58-7456-4DE3-BC86-0D683CABA41D}" dt="2025-03-13T15:48:01.757" v="73" actId="1076"/>
          <ac:picMkLst>
            <pc:docMk/>
            <pc:sldMk cId="3438477841" sldId="2147474955"/>
            <ac:picMk id="1086" creationId="{A00C0805-B6E9-E62D-654E-5AF34C9E2D9D}"/>
          </ac:picMkLst>
        </pc:picChg>
      </pc:sldChg>
      <pc:sldChg chg="addSp delSp modSp add mod modAnim">
        <pc:chgData name="Kishoreraj Jayakumar (Nokia)" userId="aac8d3a3-29ad-4efc-b601-238d1d650039" providerId="ADAL" clId="{90C7FC58-7456-4DE3-BC86-0D683CABA41D}" dt="2025-03-25T17:11:02.565" v="11953" actId="207"/>
        <pc:sldMkLst>
          <pc:docMk/>
          <pc:sldMk cId="617154020" sldId="2147474956"/>
        </pc:sldMkLst>
        <pc:spChg chg="mod">
          <ac:chgData name="Kishoreraj Jayakumar (Nokia)" userId="aac8d3a3-29ad-4efc-b601-238d1d650039" providerId="ADAL" clId="{90C7FC58-7456-4DE3-BC86-0D683CABA41D}" dt="2025-03-25T17:11:02.565" v="11953" actId="207"/>
          <ac:spMkLst>
            <pc:docMk/>
            <pc:sldMk cId="617154020" sldId="2147474956"/>
            <ac:spMk id="7" creationId="{B937E8D4-C670-B122-C030-4F3163D55DD3}"/>
          </ac:spMkLst>
        </pc:spChg>
        <pc:spChg chg="add mod">
          <ac:chgData name="Kishoreraj Jayakumar (Nokia)" userId="aac8d3a3-29ad-4efc-b601-238d1d650039" providerId="ADAL" clId="{90C7FC58-7456-4DE3-BC86-0D683CABA41D}" dt="2025-03-17T12:35:42.995" v="1125" actId="1076"/>
          <ac:spMkLst>
            <pc:docMk/>
            <pc:sldMk cId="617154020" sldId="2147474956"/>
            <ac:spMk id="17" creationId="{FEE73AC5-BB00-CCAB-62BC-DF464FB6CE13}"/>
          </ac:spMkLst>
        </pc:spChg>
        <pc:spChg chg="add mod">
          <ac:chgData name="Kishoreraj Jayakumar (Nokia)" userId="aac8d3a3-29ad-4efc-b601-238d1d650039" providerId="ADAL" clId="{90C7FC58-7456-4DE3-BC86-0D683CABA41D}" dt="2025-03-17T13:12:49.186" v="1730" actId="1076"/>
          <ac:spMkLst>
            <pc:docMk/>
            <pc:sldMk cId="617154020" sldId="2147474956"/>
            <ac:spMk id="20" creationId="{1AEB6C49-E9A7-BED3-2F1A-47DFC558B12C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17T13:26:21.229" v="1871" actId="255"/>
          <ac:graphicFrameMkLst>
            <pc:docMk/>
            <pc:sldMk cId="617154020" sldId="2147474956"/>
            <ac:graphicFrameMk id="18" creationId="{7C32398A-5BF5-6582-8028-059526758598}"/>
          </ac:graphicFrameMkLst>
        </pc:graphicFrame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50" creationId="{605525B4-C850-B4E4-269A-3392F228F158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52" creationId="{3BB38AC2-CDDF-0702-8850-257F0977021B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54" creationId="{29EE37C3-88A4-CE89-D079-F0AC93E5F0A9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58" creationId="{5AA84318-D9AD-C0DD-D504-1E551514FC1E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60" creationId="{5AD84C6F-EFA4-EC53-8506-4D0025AF8494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64" creationId="{2D19C4FD-8038-ED70-D095-0D74A71C8D05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68" creationId="{5B2F03CE-A10E-131C-1E71-D76A16C6DF29}"/>
          </ac:picMkLst>
        </pc:picChg>
        <pc:picChg chg="add mod">
          <ac:chgData name="Kishoreraj Jayakumar (Nokia)" userId="aac8d3a3-29ad-4efc-b601-238d1d650039" providerId="ADAL" clId="{90C7FC58-7456-4DE3-BC86-0D683CABA41D}" dt="2025-03-17T13:12:49.186" v="1730" actId="1076"/>
          <ac:picMkLst>
            <pc:docMk/>
            <pc:sldMk cId="617154020" sldId="2147474956"/>
            <ac:picMk id="2070" creationId="{62503AF6-DD23-0DDA-5899-067F6CAF7FBB}"/>
          </ac:picMkLst>
        </pc:picChg>
      </pc:sldChg>
      <pc:sldChg chg="modSp new del mod">
        <pc:chgData name="Kishoreraj Jayakumar (Nokia)" userId="aac8d3a3-29ad-4efc-b601-238d1d650039" providerId="ADAL" clId="{90C7FC58-7456-4DE3-BC86-0D683CABA41D}" dt="2025-03-21T14:45:12.243" v="4600" actId="680"/>
        <pc:sldMkLst>
          <pc:docMk/>
          <pc:sldMk cId="211092428" sldId="2147474957"/>
        </pc:sldMkLst>
      </pc:sldChg>
      <pc:sldChg chg="addSp delSp modSp new mod">
        <pc:chgData name="Kishoreraj Jayakumar (Nokia)" userId="aac8d3a3-29ad-4efc-b601-238d1d650039" providerId="ADAL" clId="{90C7FC58-7456-4DE3-BC86-0D683CABA41D}" dt="2025-03-25T17:12:18.915" v="11981" actId="113"/>
        <pc:sldMkLst>
          <pc:docMk/>
          <pc:sldMk cId="997200388" sldId="2147474957"/>
        </pc:sldMkLst>
        <pc:spChg chg="mod">
          <ac:chgData name="Kishoreraj Jayakumar (Nokia)" userId="aac8d3a3-29ad-4efc-b601-238d1d650039" providerId="ADAL" clId="{90C7FC58-7456-4DE3-BC86-0D683CABA41D}" dt="2025-03-25T17:12:18.915" v="11981" actId="113"/>
          <ac:spMkLst>
            <pc:docMk/>
            <pc:sldMk cId="997200388" sldId="2147474957"/>
            <ac:spMk id="2" creationId="{DD0D7A6B-362F-84C9-3025-97C0465B8924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23T10:39:56.580" v="5457" actId="20577"/>
          <ac:graphicFrameMkLst>
            <pc:docMk/>
            <pc:sldMk cId="997200388" sldId="2147474957"/>
            <ac:graphicFrameMk id="5" creationId="{50A41F51-4CA4-0237-886F-EBEE7E41CF42}"/>
          </ac:graphicFrameMkLst>
        </pc:graphicFrameChg>
      </pc:sldChg>
      <pc:sldChg chg="addSp delSp modSp new mod">
        <pc:chgData name="Kishoreraj Jayakumar (Nokia)" userId="aac8d3a3-29ad-4efc-b601-238d1d650039" providerId="ADAL" clId="{90C7FC58-7456-4DE3-BC86-0D683CABA41D}" dt="2025-03-25T17:12:28.730" v="11983" actId="113"/>
        <pc:sldMkLst>
          <pc:docMk/>
          <pc:sldMk cId="131296808" sldId="2147474958"/>
        </pc:sldMkLst>
        <pc:spChg chg="add del mod">
          <ac:chgData name="Kishoreraj Jayakumar (Nokia)" userId="aac8d3a3-29ad-4efc-b601-238d1d650039" providerId="ADAL" clId="{90C7FC58-7456-4DE3-BC86-0D683CABA41D}" dt="2025-03-25T17:12:28.730" v="11983" actId="113"/>
          <ac:spMkLst>
            <pc:docMk/>
            <pc:sldMk cId="131296808" sldId="2147474958"/>
            <ac:spMk id="2" creationId="{CCC1DDBB-4031-DBFE-9DCD-FF54B0F8A6A9}"/>
          </ac:spMkLst>
        </pc:spChg>
        <pc:spChg chg="add mod">
          <ac:chgData name="Kishoreraj Jayakumar (Nokia)" userId="aac8d3a3-29ad-4efc-b601-238d1d650039" providerId="ADAL" clId="{90C7FC58-7456-4DE3-BC86-0D683CABA41D}" dt="2025-03-23T11:38:56.009" v="6394" actId="1076"/>
          <ac:spMkLst>
            <pc:docMk/>
            <pc:sldMk cId="131296808" sldId="2147474958"/>
            <ac:spMk id="8" creationId="{42957E7B-AE77-F7A9-D60D-58B4957110A0}"/>
          </ac:spMkLst>
        </pc:spChg>
        <pc:spChg chg="add mod">
          <ac:chgData name="Kishoreraj Jayakumar (Nokia)" userId="aac8d3a3-29ad-4efc-b601-238d1d650039" providerId="ADAL" clId="{90C7FC58-7456-4DE3-BC86-0D683CABA41D}" dt="2025-03-23T11:38:01.130" v="6384" actId="1076"/>
          <ac:spMkLst>
            <pc:docMk/>
            <pc:sldMk cId="131296808" sldId="2147474958"/>
            <ac:spMk id="9" creationId="{E61965A8-E37A-758B-9C8E-BCD429810A2D}"/>
          </ac:spMkLst>
        </pc:spChg>
        <pc:spChg chg="add mod">
          <ac:chgData name="Kishoreraj Jayakumar (Nokia)" userId="aac8d3a3-29ad-4efc-b601-238d1d650039" providerId="ADAL" clId="{90C7FC58-7456-4DE3-BC86-0D683CABA41D}" dt="2025-03-23T11:39:12.868" v="6397" actId="1076"/>
          <ac:spMkLst>
            <pc:docMk/>
            <pc:sldMk cId="131296808" sldId="2147474958"/>
            <ac:spMk id="10" creationId="{B1EEE43B-7694-261A-0474-453A5232FD4D}"/>
          </ac:spMkLst>
        </pc:spChg>
        <pc:spChg chg="add mod">
          <ac:chgData name="Kishoreraj Jayakumar (Nokia)" userId="aac8d3a3-29ad-4efc-b601-238d1d650039" providerId="ADAL" clId="{90C7FC58-7456-4DE3-BC86-0D683CABA41D}" dt="2025-03-23T11:39:22.107" v="6398" actId="1076"/>
          <ac:spMkLst>
            <pc:docMk/>
            <pc:sldMk cId="131296808" sldId="2147474958"/>
            <ac:spMk id="11" creationId="{B669FAB1-7924-A4FC-C874-74E14F3858DF}"/>
          </ac:spMkLst>
        </pc:spChg>
        <pc:spChg chg="add del mod">
          <ac:chgData name="Kishoreraj Jayakumar (Nokia)" userId="aac8d3a3-29ad-4efc-b601-238d1d650039" providerId="ADAL" clId="{90C7FC58-7456-4DE3-BC86-0D683CABA41D}" dt="2025-03-23T11:38:01.130" v="6384" actId="1076"/>
          <ac:spMkLst>
            <pc:docMk/>
            <pc:sldMk cId="131296808" sldId="2147474958"/>
            <ac:spMk id="18" creationId="{993B2ABC-EA29-D41B-A8F2-E1A355F08F4E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23T11:38:45.726" v="6392" actId="1076"/>
          <ac:graphicFrameMkLst>
            <pc:docMk/>
            <pc:sldMk cId="131296808" sldId="2147474958"/>
            <ac:graphicFrameMk id="4" creationId="{24A866DF-E527-C41E-97E4-655631396B60}"/>
          </ac:graphicFrameMkLst>
        </pc:graphicFrameChg>
        <pc:picChg chg="add mod">
          <ac:chgData name="Kishoreraj Jayakumar (Nokia)" userId="aac8d3a3-29ad-4efc-b601-238d1d650039" providerId="ADAL" clId="{90C7FC58-7456-4DE3-BC86-0D683CABA41D}" dt="2025-03-23T11:39:25.914" v="6399" actId="1076"/>
          <ac:picMkLst>
            <pc:docMk/>
            <pc:sldMk cId="131296808" sldId="2147474958"/>
            <ac:picMk id="21" creationId="{5EA68C55-A45D-1251-F803-F06210CD42E8}"/>
          </ac:picMkLst>
        </pc:picChg>
        <pc:picChg chg="add mod">
          <ac:chgData name="Kishoreraj Jayakumar (Nokia)" userId="aac8d3a3-29ad-4efc-b601-238d1d650039" providerId="ADAL" clId="{90C7FC58-7456-4DE3-BC86-0D683CABA41D}" dt="2025-03-23T11:38:50.643" v="6393" actId="1076"/>
          <ac:picMkLst>
            <pc:docMk/>
            <pc:sldMk cId="131296808" sldId="2147474958"/>
            <ac:picMk id="3074" creationId="{A064F7FF-15CB-DD51-F16A-56B3F7ED2D52}"/>
          </ac:picMkLst>
        </pc:picChg>
        <pc:picChg chg="add mod">
          <ac:chgData name="Kishoreraj Jayakumar (Nokia)" userId="aac8d3a3-29ad-4efc-b601-238d1d650039" providerId="ADAL" clId="{90C7FC58-7456-4DE3-BC86-0D683CABA41D}" dt="2025-03-23T11:38:13.643" v="6387" actId="1076"/>
          <ac:picMkLst>
            <pc:docMk/>
            <pc:sldMk cId="131296808" sldId="2147474958"/>
            <ac:picMk id="3084" creationId="{32EF6628-FF97-8625-8854-DF362200A4C5}"/>
          </ac:picMkLst>
        </pc:picChg>
        <pc:picChg chg="add mod">
          <ac:chgData name="Kishoreraj Jayakumar (Nokia)" userId="aac8d3a3-29ad-4efc-b601-238d1d650039" providerId="ADAL" clId="{90C7FC58-7456-4DE3-BC86-0D683CABA41D}" dt="2025-03-23T11:39:06.753" v="6396" actId="1076"/>
          <ac:picMkLst>
            <pc:docMk/>
            <pc:sldMk cId="131296808" sldId="2147474958"/>
            <ac:picMk id="3086" creationId="{31B965A0-5AD3-0BE9-BE10-849FD1BDCE96}"/>
          </ac:picMkLst>
        </pc:picChg>
      </pc:sldChg>
      <pc:sldChg chg="modSp add mod ord">
        <pc:chgData name="Kishoreraj Jayakumar (Nokia)" userId="aac8d3a3-29ad-4efc-b601-238d1d650039" providerId="ADAL" clId="{90C7FC58-7456-4DE3-BC86-0D683CABA41D}" dt="2025-03-25T17:11:25.247" v="11958" actId="20577"/>
        <pc:sldMkLst>
          <pc:docMk/>
          <pc:sldMk cId="250580120" sldId="2147483625"/>
        </pc:sldMkLst>
        <pc:spChg chg="mod">
          <ac:chgData name="Kishoreraj Jayakumar (Nokia)" userId="aac8d3a3-29ad-4efc-b601-238d1d650039" providerId="ADAL" clId="{90C7FC58-7456-4DE3-BC86-0D683CABA41D}" dt="2025-03-25T17:11:25.247" v="11958" actId="20577"/>
          <ac:spMkLst>
            <pc:docMk/>
            <pc:sldMk cId="250580120" sldId="2147483625"/>
            <ac:spMk id="2" creationId="{16072BEE-84B0-2BA1-0FF5-652B3DA48F1B}"/>
          </ac:spMkLst>
        </pc:spChg>
        <pc:picChg chg="mod">
          <ac:chgData name="Kishoreraj Jayakumar (Nokia)" userId="aac8d3a3-29ad-4efc-b601-238d1d650039" providerId="ADAL" clId="{90C7FC58-7456-4DE3-BC86-0D683CABA41D}" dt="2025-03-23T10:44:02.636" v="5510" actId="1076"/>
          <ac:picMkLst>
            <pc:docMk/>
            <pc:sldMk cId="250580120" sldId="2147483625"/>
            <ac:picMk id="6" creationId="{B87E5980-06C0-2DD6-E80D-1AAB84D72E72}"/>
          </ac:picMkLst>
        </pc:picChg>
      </pc:sldChg>
      <pc:sldChg chg="addSp delSp modSp new mod">
        <pc:chgData name="Kishoreraj Jayakumar (Nokia)" userId="aac8d3a3-29ad-4efc-b601-238d1d650039" providerId="ADAL" clId="{90C7FC58-7456-4DE3-BC86-0D683CABA41D}" dt="2025-03-25T17:12:57.008" v="11987" actId="113"/>
        <pc:sldMkLst>
          <pc:docMk/>
          <pc:sldMk cId="2767920917" sldId="2147483626"/>
        </pc:sldMkLst>
        <pc:spChg chg="mod">
          <ac:chgData name="Kishoreraj Jayakumar (Nokia)" userId="aac8d3a3-29ad-4efc-b601-238d1d650039" providerId="ADAL" clId="{90C7FC58-7456-4DE3-BC86-0D683CABA41D}" dt="2025-03-25T17:12:49.485" v="11985" actId="113"/>
          <ac:spMkLst>
            <pc:docMk/>
            <pc:sldMk cId="2767920917" sldId="2147483626"/>
            <ac:spMk id="2" creationId="{D73470CD-C16F-7101-10BA-C6D08A16B64B}"/>
          </ac:spMkLst>
        </pc:spChg>
        <pc:spChg chg="add mod">
          <ac:chgData name="Kishoreraj Jayakumar (Nokia)" userId="aac8d3a3-29ad-4efc-b601-238d1d650039" providerId="ADAL" clId="{90C7FC58-7456-4DE3-BC86-0D683CABA41D}" dt="2025-03-23T12:14:27.082" v="6527" actId="1076"/>
          <ac:spMkLst>
            <pc:docMk/>
            <pc:sldMk cId="2767920917" sldId="2147483626"/>
            <ac:spMk id="7" creationId="{B72D77F1-DFCD-95FE-944F-43B6A889E25A}"/>
          </ac:spMkLst>
        </pc:spChg>
        <pc:spChg chg="add mod">
          <ac:chgData name="Kishoreraj Jayakumar (Nokia)" userId="aac8d3a3-29ad-4efc-b601-238d1d650039" providerId="ADAL" clId="{90C7FC58-7456-4DE3-BC86-0D683CABA41D}" dt="2025-03-23T12:14:13.493" v="6521" actId="20577"/>
          <ac:spMkLst>
            <pc:docMk/>
            <pc:sldMk cId="2767920917" sldId="2147483626"/>
            <ac:spMk id="8" creationId="{A64E5994-B276-D9DD-F00B-907D9DE7F8E4}"/>
          </ac:spMkLst>
        </pc:spChg>
        <pc:spChg chg="add mod">
          <ac:chgData name="Kishoreraj Jayakumar (Nokia)" userId="aac8d3a3-29ad-4efc-b601-238d1d650039" providerId="ADAL" clId="{90C7FC58-7456-4DE3-BC86-0D683CABA41D}" dt="2025-03-25T17:12:57.008" v="11987" actId="113"/>
          <ac:spMkLst>
            <pc:docMk/>
            <pc:sldMk cId="2767920917" sldId="2147483626"/>
            <ac:spMk id="9" creationId="{438AAB3E-A198-4621-D787-CFBC2BCAA8A4}"/>
          </ac:spMkLst>
        </pc:spChg>
        <pc:spChg chg="add mod">
          <ac:chgData name="Kishoreraj Jayakumar (Nokia)" userId="aac8d3a3-29ad-4efc-b601-238d1d650039" providerId="ADAL" clId="{90C7FC58-7456-4DE3-BC86-0D683CABA41D}" dt="2025-03-23T12:17:38.478" v="6628" actId="20577"/>
          <ac:spMkLst>
            <pc:docMk/>
            <pc:sldMk cId="2767920917" sldId="2147483626"/>
            <ac:spMk id="11" creationId="{ED909626-BA03-C4A0-5FB1-4ACE73BBD9D2}"/>
          </ac:spMkLst>
        </pc:spChg>
        <pc:spChg chg="add mod">
          <ac:chgData name="Kishoreraj Jayakumar (Nokia)" userId="aac8d3a3-29ad-4efc-b601-238d1d650039" providerId="ADAL" clId="{90C7FC58-7456-4DE3-BC86-0D683CABA41D}" dt="2025-03-23T12:19:02.644" v="6652" actId="20577"/>
          <ac:spMkLst>
            <pc:docMk/>
            <pc:sldMk cId="2767920917" sldId="2147483626"/>
            <ac:spMk id="13" creationId="{16C2E5F5-0738-7B7D-2BBD-27C64ADF9AFC}"/>
          </ac:spMkLst>
        </pc:spChg>
        <pc:picChg chg="add mod">
          <ac:chgData name="Kishoreraj Jayakumar (Nokia)" userId="aac8d3a3-29ad-4efc-b601-238d1d650039" providerId="ADAL" clId="{90C7FC58-7456-4DE3-BC86-0D683CABA41D}" dt="2025-03-23T12:08:43.781" v="6476" actId="1076"/>
          <ac:picMkLst>
            <pc:docMk/>
            <pc:sldMk cId="2767920917" sldId="2147483626"/>
            <ac:picMk id="5" creationId="{0AAFFE17-23BC-3439-CEA9-D3BDF2C90406}"/>
          </ac:picMkLst>
        </pc:picChg>
      </pc:sldChg>
      <pc:sldChg chg="addSp delSp modSp new mod">
        <pc:chgData name="Kishoreraj Jayakumar (Nokia)" userId="aac8d3a3-29ad-4efc-b601-238d1d650039" providerId="ADAL" clId="{90C7FC58-7456-4DE3-BC86-0D683CABA41D}" dt="2025-03-25T18:08:39.322" v="12638" actId="20577"/>
        <pc:sldMkLst>
          <pc:docMk/>
          <pc:sldMk cId="678605959" sldId="2147483627"/>
        </pc:sldMkLst>
        <pc:spChg chg="mod">
          <ac:chgData name="Kishoreraj Jayakumar (Nokia)" userId="aac8d3a3-29ad-4efc-b601-238d1d650039" providerId="ADAL" clId="{90C7FC58-7456-4DE3-BC86-0D683CABA41D}" dt="2025-03-25T17:13:15.438" v="11991" actId="113"/>
          <ac:spMkLst>
            <pc:docMk/>
            <pc:sldMk cId="678605959" sldId="2147483627"/>
            <ac:spMk id="2" creationId="{3EACDF2C-2BD0-8318-9BE6-1A0CB33011E4}"/>
          </ac:spMkLst>
        </pc:spChg>
        <pc:spChg chg="mod">
          <ac:chgData name="Kishoreraj Jayakumar (Nokia)" userId="aac8d3a3-29ad-4efc-b601-238d1d650039" providerId="ADAL" clId="{90C7FC58-7456-4DE3-BC86-0D683CABA41D}" dt="2025-03-25T18:08:39.322" v="12638" actId="20577"/>
          <ac:spMkLst>
            <pc:docMk/>
            <pc:sldMk cId="678605959" sldId="2147483627"/>
            <ac:spMk id="3" creationId="{8D937B35-8892-9A04-D9C0-7B1991F0FC7F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24T11:51:37.391" v="7685" actId="14100"/>
          <ac:graphicFrameMkLst>
            <pc:docMk/>
            <pc:sldMk cId="678605959" sldId="2147483627"/>
            <ac:graphicFrameMk id="4" creationId="{0EA041C7-0C47-F297-46C5-A44531340F93}"/>
          </ac:graphicFrameMkLst>
        </pc:graphicFrame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13" creationId="{C92E5074-09AC-6141-431F-8FE386E0E2DD}"/>
          </ac:picMkLst>
        </pc:pic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15" creationId="{3C1B823D-484F-1FF8-9A17-368287AFBFC1}"/>
          </ac:picMkLst>
        </pc:pic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17" creationId="{5AE59F2C-A489-27C0-0D90-0BC83FE65D4E}"/>
          </ac:picMkLst>
        </pc:pic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21" creationId="{C722DE14-9FFC-6FD6-4048-6206FE0EA450}"/>
          </ac:picMkLst>
        </pc:pic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27" creationId="{E8F088EC-E41D-9864-4659-94E2C154CDDE}"/>
          </ac:picMkLst>
        </pc:pic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29" creationId="{C9D9EA85-A4F5-47A6-45DB-16538F1B4499}"/>
          </ac:picMkLst>
        </pc:picChg>
        <pc:picChg chg="add mod">
          <ac:chgData name="Kishoreraj Jayakumar (Nokia)" userId="aac8d3a3-29ad-4efc-b601-238d1d650039" providerId="ADAL" clId="{90C7FC58-7456-4DE3-BC86-0D683CABA41D}" dt="2025-03-24T11:51:37.391" v="7685" actId="14100"/>
          <ac:picMkLst>
            <pc:docMk/>
            <pc:sldMk cId="678605959" sldId="2147483627"/>
            <ac:picMk id="35" creationId="{4107C7AC-43AE-A1A7-B811-55B62921348E}"/>
          </ac:picMkLst>
        </pc:picChg>
      </pc:sldChg>
      <pc:sldChg chg="addSp delSp modSp new mod">
        <pc:chgData name="Kishoreraj Jayakumar (Nokia)" userId="aac8d3a3-29ad-4efc-b601-238d1d650039" providerId="ADAL" clId="{90C7FC58-7456-4DE3-BC86-0D683CABA41D}" dt="2025-03-25T17:13:39.905" v="11996" actId="207"/>
        <pc:sldMkLst>
          <pc:docMk/>
          <pc:sldMk cId="1022840382" sldId="2147483628"/>
        </pc:sldMkLst>
        <pc:spChg chg="mod">
          <ac:chgData name="Kishoreraj Jayakumar (Nokia)" userId="aac8d3a3-29ad-4efc-b601-238d1d650039" providerId="ADAL" clId="{90C7FC58-7456-4DE3-BC86-0D683CABA41D}" dt="2025-03-25T17:13:39.905" v="11996" actId="207"/>
          <ac:spMkLst>
            <pc:docMk/>
            <pc:sldMk cId="1022840382" sldId="2147483628"/>
            <ac:spMk id="2" creationId="{BEFD3E7F-BF17-CF7B-5907-54B1ADD492A3}"/>
          </ac:spMkLst>
        </pc:spChg>
        <pc:picChg chg="add mod">
          <ac:chgData name="Kishoreraj Jayakumar (Nokia)" userId="aac8d3a3-29ad-4efc-b601-238d1d650039" providerId="ADAL" clId="{90C7FC58-7456-4DE3-BC86-0D683CABA41D}" dt="2025-03-24T12:24:29.958" v="8078" actId="1076"/>
          <ac:picMkLst>
            <pc:docMk/>
            <pc:sldMk cId="1022840382" sldId="2147483628"/>
            <ac:picMk id="4098" creationId="{DA6D71F8-3C0E-96AA-E8CB-F991814ED024}"/>
          </ac:picMkLst>
        </pc:picChg>
      </pc:sldChg>
      <pc:sldChg chg="modSp add mod">
        <pc:chgData name="Kishoreraj Jayakumar (Nokia)" userId="aac8d3a3-29ad-4efc-b601-238d1d650039" providerId="ADAL" clId="{90C7FC58-7456-4DE3-BC86-0D683CABA41D}" dt="2025-03-25T17:13:06.406" v="11989" actId="113"/>
        <pc:sldMkLst>
          <pc:docMk/>
          <pc:sldMk cId="471917413" sldId="2147483629"/>
        </pc:sldMkLst>
        <pc:spChg chg="mod">
          <ac:chgData name="Kishoreraj Jayakumar (Nokia)" userId="aac8d3a3-29ad-4efc-b601-238d1d650039" providerId="ADAL" clId="{90C7FC58-7456-4DE3-BC86-0D683CABA41D}" dt="2025-03-25T17:13:06.406" v="11989" actId="113"/>
          <ac:spMkLst>
            <pc:docMk/>
            <pc:sldMk cId="471917413" sldId="2147483629"/>
            <ac:spMk id="5" creationId="{D0CF2FFC-150E-598F-361B-372FA7788188}"/>
          </ac:spMkLst>
        </pc:spChg>
        <pc:graphicFrameChg chg="mod">
          <ac:chgData name="Kishoreraj Jayakumar (Nokia)" userId="aac8d3a3-29ad-4efc-b601-238d1d650039" providerId="ADAL" clId="{90C7FC58-7456-4DE3-BC86-0D683CABA41D}" dt="2025-03-24T09:05:48.299" v="6880" actId="12100"/>
          <ac:graphicFrameMkLst>
            <pc:docMk/>
            <pc:sldMk cId="471917413" sldId="2147483629"/>
            <ac:graphicFrameMk id="4" creationId="{E2A3BDF5-A9E3-E164-D215-67EC9310BF74}"/>
          </ac:graphicFrameMkLst>
        </pc:graphicFrameChg>
      </pc:sldChg>
      <pc:sldChg chg="addSp delSp modSp add mod">
        <pc:chgData name="Kishoreraj Jayakumar (Nokia)" userId="aac8d3a3-29ad-4efc-b601-238d1d650039" providerId="ADAL" clId="{90C7FC58-7456-4DE3-BC86-0D683CABA41D}" dt="2025-03-28T13:35:22.374" v="15079" actId="13926"/>
        <pc:sldMkLst>
          <pc:docMk/>
          <pc:sldMk cId="2815675822" sldId="2147483630"/>
        </pc:sldMkLst>
        <pc:spChg chg="mod">
          <ac:chgData name="Kishoreraj Jayakumar (Nokia)" userId="aac8d3a3-29ad-4efc-b601-238d1d650039" providerId="ADAL" clId="{90C7FC58-7456-4DE3-BC86-0D683CABA41D}" dt="2025-03-25T17:13:31.336" v="11994" actId="1076"/>
          <ac:spMkLst>
            <pc:docMk/>
            <pc:sldMk cId="2815675822" sldId="2147483630"/>
            <ac:spMk id="2" creationId="{867471E1-9C02-FDD6-819D-30C1DA4A4796}"/>
          </ac:spMkLst>
        </pc:spChg>
        <pc:spChg chg="mod">
          <ac:chgData name="Kishoreraj Jayakumar (Nokia)" userId="aac8d3a3-29ad-4efc-b601-238d1d650039" providerId="ADAL" clId="{90C7FC58-7456-4DE3-BC86-0D683CABA41D}" dt="2025-03-25T17:54:09.087" v="12366" actId="20577"/>
          <ac:spMkLst>
            <pc:docMk/>
            <pc:sldMk cId="2815675822" sldId="2147483630"/>
            <ac:spMk id="3" creationId="{4A1CB9A1-DA44-8109-BFA8-BA0BE76B90F3}"/>
          </ac:spMkLst>
        </pc:spChg>
        <pc:spChg chg="add mod">
          <ac:chgData name="Kishoreraj Jayakumar (Nokia)" userId="aac8d3a3-29ad-4efc-b601-238d1d650039" providerId="ADAL" clId="{90C7FC58-7456-4DE3-BC86-0D683CABA41D}" dt="2025-03-24T12:05:10.584" v="7932" actId="113"/>
          <ac:spMkLst>
            <pc:docMk/>
            <pc:sldMk cId="2815675822" sldId="2147483630"/>
            <ac:spMk id="14" creationId="{0C1E1387-815B-3E48-9B6B-AA806D43BA9C}"/>
          </ac:spMkLst>
        </pc:spChg>
        <pc:spChg chg="add mod">
          <ac:chgData name="Kishoreraj Jayakumar (Nokia)" userId="aac8d3a3-29ad-4efc-b601-238d1d650039" providerId="ADAL" clId="{90C7FC58-7456-4DE3-BC86-0D683CABA41D}" dt="2025-03-28T13:35:22.374" v="15079" actId="13926"/>
          <ac:spMkLst>
            <pc:docMk/>
            <pc:sldMk cId="2815675822" sldId="2147483630"/>
            <ac:spMk id="15" creationId="{F90BC03D-B4E9-D4BD-D2AB-B67C3929C87B}"/>
          </ac:spMkLst>
        </pc:spChg>
        <pc:spChg chg="add mod">
          <ac:chgData name="Kishoreraj Jayakumar (Nokia)" userId="aac8d3a3-29ad-4efc-b601-238d1d650039" providerId="ADAL" clId="{90C7FC58-7456-4DE3-BC86-0D683CABA41D}" dt="2025-03-24T12:06:27.411" v="7958" actId="113"/>
          <ac:spMkLst>
            <pc:docMk/>
            <pc:sldMk cId="2815675822" sldId="2147483630"/>
            <ac:spMk id="17" creationId="{091C7EC5-19AD-B1ED-2680-87D3B56FBA6F}"/>
          </ac:spMkLst>
        </pc:spChg>
        <pc:spChg chg="add mod">
          <ac:chgData name="Kishoreraj Jayakumar (Nokia)" userId="aac8d3a3-29ad-4efc-b601-238d1d650039" providerId="ADAL" clId="{90C7FC58-7456-4DE3-BC86-0D683CABA41D}" dt="2025-03-28T13:34:41.244" v="15078" actId="13926"/>
          <ac:spMkLst>
            <pc:docMk/>
            <pc:sldMk cId="2815675822" sldId="2147483630"/>
            <ac:spMk id="18" creationId="{4E635FF5-4C6A-DCAE-42A4-07C358640488}"/>
          </ac:spMkLst>
        </pc:spChg>
        <pc:spChg chg="add mod">
          <ac:chgData name="Kishoreraj Jayakumar (Nokia)" userId="aac8d3a3-29ad-4efc-b601-238d1d650039" providerId="ADAL" clId="{90C7FC58-7456-4DE3-BC86-0D683CABA41D}" dt="2025-03-24T12:07:38.332" v="7979" actId="1076"/>
          <ac:spMkLst>
            <pc:docMk/>
            <pc:sldMk cId="2815675822" sldId="2147483630"/>
            <ac:spMk id="20" creationId="{BC09C25B-ED95-6C40-B80F-4B59C470435F}"/>
          </ac:spMkLst>
        </pc:spChg>
        <pc:spChg chg="add mod">
          <ac:chgData name="Kishoreraj Jayakumar (Nokia)" userId="aac8d3a3-29ad-4efc-b601-238d1d650039" providerId="ADAL" clId="{90C7FC58-7456-4DE3-BC86-0D683CABA41D}" dt="2025-03-25T05:40:55.013" v="8146" actId="13926"/>
          <ac:spMkLst>
            <pc:docMk/>
            <pc:sldMk cId="2815675822" sldId="2147483630"/>
            <ac:spMk id="21" creationId="{B6C72F18-5BB3-C466-FDB6-8442D431A145}"/>
          </ac:spMkLst>
        </pc:spChg>
        <pc:spChg chg="add mod">
          <ac:chgData name="Kishoreraj Jayakumar (Nokia)" userId="aac8d3a3-29ad-4efc-b601-238d1d650039" providerId="ADAL" clId="{90C7FC58-7456-4DE3-BC86-0D683CABA41D}" dt="2025-03-24T12:18:13.248" v="8048" actId="20577"/>
          <ac:spMkLst>
            <pc:docMk/>
            <pc:sldMk cId="2815675822" sldId="2147483630"/>
            <ac:spMk id="23" creationId="{F8A4A3F5-3A45-B1F1-6F5F-99D869F31156}"/>
          </ac:spMkLst>
        </pc:spChg>
        <pc:spChg chg="add mod">
          <ac:chgData name="Kishoreraj Jayakumar (Nokia)" userId="aac8d3a3-29ad-4efc-b601-238d1d650039" providerId="ADAL" clId="{90C7FC58-7456-4DE3-BC86-0D683CABA41D}" dt="2025-03-24T12:18:18.960" v="8049" actId="1076"/>
          <ac:spMkLst>
            <pc:docMk/>
            <pc:sldMk cId="2815675822" sldId="2147483630"/>
            <ac:spMk id="24" creationId="{B09654BA-9081-AF91-DCD5-CFE017851875}"/>
          </ac:spMkLst>
        </pc:spChg>
        <pc:spChg chg="add mod">
          <ac:chgData name="Kishoreraj Jayakumar (Nokia)" userId="aac8d3a3-29ad-4efc-b601-238d1d650039" providerId="ADAL" clId="{90C7FC58-7456-4DE3-BC86-0D683CABA41D}" dt="2025-03-24T15:37:34.628" v="8088" actId="14100"/>
          <ac:spMkLst>
            <pc:docMk/>
            <pc:sldMk cId="2815675822" sldId="2147483630"/>
            <ac:spMk id="27" creationId="{BF9E2409-82EB-D0BE-998E-957F28454016}"/>
          </ac:spMkLst>
        </pc:spChg>
        <pc:spChg chg="add mod">
          <ac:chgData name="Kishoreraj Jayakumar (Nokia)" userId="aac8d3a3-29ad-4efc-b601-238d1d650039" providerId="ADAL" clId="{90C7FC58-7456-4DE3-BC86-0D683CABA41D}" dt="2025-03-28T13:34:17.876" v="15077" actId="13926"/>
          <ac:spMkLst>
            <pc:docMk/>
            <pc:sldMk cId="2815675822" sldId="2147483630"/>
            <ac:spMk id="28" creationId="{0E19B8AA-15ED-FFA8-6014-37CA9242D22F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25T05:41:19.819" v="8151"/>
          <ac:graphicFrameMkLst>
            <pc:docMk/>
            <pc:sldMk cId="2815675822" sldId="2147483630"/>
            <ac:graphicFrameMk id="5" creationId="{515A8A2D-2EA6-01E7-80E0-0057B8D113EF}"/>
          </ac:graphicFrameMkLst>
        </pc:graphicFrameChg>
      </pc:sldChg>
      <pc:sldChg chg="addSp delSp modSp new mod setBg">
        <pc:chgData name="Kishoreraj Jayakumar (Nokia)" userId="aac8d3a3-29ad-4efc-b601-238d1d650039" providerId="ADAL" clId="{90C7FC58-7456-4DE3-BC86-0D683CABA41D}" dt="2025-03-25T18:00:13.567" v="12391" actId="1076"/>
        <pc:sldMkLst>
          <pc:docMk/>
          <pc:sldMk cId="2828782797" sldId="2147483631"/>
        </pc:sldMkLst>
        <pc:spChg chg="mod">
          <ac:chgData name="Kishoreraj Jayakumar (Nokia)" userId="aac8d3a3-29ad-4efc-b601-238d1d650039" providerId="ADAL" clId="{90C7FC58-7456-4DE3-BC86-0D683CABA41D}" dt="2025-03-25T18:00:13.567" v="12391" actId="1076"/>
          <ac:spMkLst>
            <pc:docMk/>
            <pc:sldMk cId="2828782797" sldId="2147483631"/>
            <ac:spMk id="2" creationId="{ADCC2B45-3C67-0A3A-E3CD-397DF74857DF}"/>
          </ac:spMkLst>
        </pc:spChg>
        <pc:picChg chg="add mod">
          <ac:chgData name="Kishoreraj Jayakumar (Nokia)" userId="aac8d3a3-29ad-4efc-b601-238d1d650039" providerId="ADAL" clId="{90C7FC58-7456-4DE3-BC86-0D683CABA41D}" dt="2025-03-25T17:59:25.149" v="12383" actId="1076"/>
          <ac:picMkLst>
            <pc:docMk/>
            <pc:sldMk cId="2828782797" sldId="2147483631"/>
            <ac:picMk id="4" creationId="{DB69915D-D670-0D3F-E947-7EEB682DDB88}"/>
          </ac:picMkLst>
        </pc:picChg>
        <pc:picChg chg="add mod">
          <ac:chgData name="Kishoreraj Jayakumar (Nokia)" userId="aac8d3a3-29ad-4efc-b601-238d1d650039" providerId="ADAL" clId="{90C7FC58-7456-4DE3-BC86-0D683CABA41D}" dt="2025-03-25T17:58:53.010" v="12377" actId="1076"/>
          <ac:picMkLst>
            <pc:docMk/>
            <pc:sldMk cId="2828782797" sldId="2147483631"/>
            <ac:picMk id="7" creationId="{8A539321-BF52-E130-957B-E96BEE652016}"/>
          </ac:picMkLst>
        </pc:picChg>
        <pc:picChg chg="add mod">
          <ac:chgData name="Kishoreraj Jayakumar (Nokia)" userId="aac8d3a3-29ad-4efc-b601-238d1d650039" providerId="ADAL" clId="{90C7FC58-7456-4DE3-BC86-0D683CABA41D}" dt="2025-03-25T05:58:51.276" v="8225" actId="14100"/>
          <ac:picMkLst>
            <pc:docMk/>
            <pc:sldMk cId="2828782797" sldId="2147483631"/>
            <ac:picMk id="11" creationId="{C9021E40-88C4-08C4-B3E7-1F0A706E64C5}"/>
          </ac:picMkLst>
        </pc:picChg>
        <pc:picChg chg="add mod">
          <ac:chgData name="Kishoreraj Jayakumar (Nokia)" userId="aac8d3a3-29ad-4efc-b601-238d1d650039" providerId="ADAL" clId="{90C7FC58-7456-4DE3-BC86-0D683CABA41D}" dt="2025-03-25T05:58:38.274" v="8221" actId="207"/>
          <ac:picMkLst>
            <pc:docMk/>
            <pc:sldMk cId="2828782797" sldId="2147483631"/>
            <ac:picMk id="13" creationId="{2732251E-7B93-638C-BC6A-482039A016F4}"/>
          </ac:picMkLst>
        </pc:picChg>
      </pc:sldChg>
      <pc:sldChg chg="addSp delSp modSp new mod">
        <pc:chgData name="Kishoreraj Jayakumar (Nokia)" userId="aac8d3a3-29ad-4efc-b601-238d1d650039" providerId="ADAL" clId="{90C7FC58-7456-4DE3-BC86-0D683CABA41D}" dt="2025-03-25T17:16:38.155" v="12028" actId="207"/>
        <pc:sldMkLst>
          <pc:docMk/>
          <pc:sldMk cId="1218500397" sldId="2147483632"/>
        </pc:sldMkLst>
        <pc:spChg chg="mod">
          <ac:chgData name="Kishoreraj Jayakumar (Nokia)" userId="aac8d3a3-29ad-4efc-b601-238d1d650039" providerId="ADAL" clId="{90C7FC58-7456-4DE3-BC86-0D683CABA41D}" dt="2025-03-25T17:16:15.044" v="12023" actId="113"/>
          <ac:spMkLst>
            <pc:docMk/>
            <pc:sldMk cId="1218500397" sldId="2147483632"/>
            <ac:spMk id="2" creationId="{F0B93A7F-130F-28AA-77E2-5BC82F8DC52E}"/>
          </ac:spMkLst>
        </pc:spChg>
        <pc:spChg chg="add mod">
          <ac:chgData name="Kishoreraj Jayakumar (Nokia)" userId="aac8d3a3-29ad-4efc-b601-238d1d650039" providerId="ADAL" clId="{90C7FC58-7456-4DE3-BC86-0D683CABA41D}" dt="2025-03-25T11:38:33.648" v="9897" actId="767"/>
          <ac:spMkLst>
            <pc:docMk/>
            <pc:sldMk cId="1218500397" sldId="2147483632"/>
            <ac:spMk id="11" creationId="{27494C6F-7DF1-A5C5-8382-CC195F0C4812}"/>
          </ac:spMkLst>
        </pc:spChg>
        <pc:spChg chg="add mod">
          <ac:chgData name="Kishoreraj Jayakumar (Nokia)" userId="aac8d3a3-29ad-4efc-b601-238d1d650039" providerId="ADAL" clId="{90C7FC58-7456-4DE3-BC86-0D683CABA41D}" dt="2025-03-25T17:16:38.155" v="12028" actId="207"/>
          <ac:spMkLst>
            <pc:docMk/>
            <pc:sldMk cId="1218500397" sldId="2147483632"/>
            <ac:spMk id="13" creationId="{55B2D6F5-3E14-0E92-7612-844081DE061C}"/>
          </ac:spMkLst>
        </pc:spChg>
        <pc:spChg chg="add mod">
          <ac:chgData name="Kishoreraj Jayakumar (Nokia)" userId="aac8d3a3-29ad-4efc-b601-238d1d650039" providerId="ADAL" clId="{90C7FC58-7456-4DE3-BC86-0D683CABA41D}" dt="2025-03-25T12:10:25.603" v="10336" actId="1036"/>
          <ac:spMkLst>
            <pc:docMk/>
            <pc:sldMk cId="1218500397" sldId="2147483632"/>
            <ac:spMk id="29" creationId="{FBA047E7-923D-27EA-5CC5-4D848E02DB5B}"/>
          </ac:spMkLst>
        </pc:spChg>
        <pc:spChg chg="add mod">
          <ac:chgData name="Kishoreraj Jayakumar (Nokia)" userId="aac8d3a3-29ad-4efc-b601-238d1d650039" providerId="ADAL" clId="{90C7FC58-7456-4DE3-BC86-0D683CABA41D}" dt="2025-03-25T12:10:25.603" v="10336" actId="1036"/>
          <ac:spMkLst>
            <pc:docMk/>
            <pc:sldMk cId="1218500397" sldId="2147483632"/>
            <ac:spMk id="30" creationId="{214E76EB-203A-E5EC-0114-0A168D251461}"/>
          </ac:spMkLst>
        </pc:spChg>
        <pc:spChg chg="add mod ord">
          <ac:chgData name="Kishoreraj Jayakumar (Nokia)" userId="aac8d3a3-29ad-4efc-b601-238d1d650039" providerId="ADAL" clId="{90C7FC58-7456-4DE3-BC86-0D683CABA41D}" dt="2025-03-25T12:10:25.603" v="10336" actId="1036"/>
          <ac:spMkLst>
            <pc:docMk/>
            <pc:sldMk cId="1218500397" sldId="2147483632"/>
            <ac:spMk id="31" creationId="{C33C2CB4-3294-EE47-B6DF-A90C6049FA1B}"/>
          </ac:spMkLst>
        </pc:spChg>
        <pc:spChg chg="add mod">
          <ac:chgData name="Kishoreraj Jayakumar (Nokia)" userId="aac8d3a3-29ad-4efc-b601-238d1d650039" providerId="ADAL" clId="{90C7FC58-7456-4DE3-BC86-0D683CABA41D}" dt="2025-03-25T12:10:25.603" v="10336" actId="1036"/>
          <ac:spMkLst>
            <pc:docMk/>
            <pc:sldMk cId="1218500397" sldId="2147483632"/>
            <ac:spMk id="32" creationId="{66590583-A94E-9F8C-C09E-9D2DC9E7ED12}"/>
          </ac:spMkLst>
        </pc:spChg>
        <pc:picChg chg="add mod">
          <ac:chgData name="Kishoreraj Jayakumar (Nokia)" userId="aac8d3a3-29ad-4efc-b601-238d1d650039" providerId="ADAL" clId="{90C7FC58-7456-4DE3-BC86-0D683CABA41D}" dt="2025-03-25T12:10:25.603" v="10336" actId="1036"/>
          <ac:picMkLst>
            <pc:docMk/>
            <pc:sldMk cId="1218500397" sldId="2147483632"/>
            <ac:picMk id="20" creationId="{EE9C1803-44C0-D2F1-05B4-8B9B72996D30}"/>
          </ac:picMkLst>
        </pc:picChg>
        <pc:picChg chg="add mod">
          <ac:chgData name="Kishoreraj Jayakumar (Nokia)" userId="aac8d3a3-29ad-4efc-b601-238d1d650039" providerId="ADAL" clId="{90C7FC58-7456-4DE3-BC86-0D683CABA41D}" dt="2025-03-25T12:10:25.603" v="10336" actId="1036"/>
          <ac:picMkLst>
            <pc:docMk/>
            <pc:sldMk cId="1218500397" sldId="2147483632"/>
            <ac:picMk id="22" creationId="{D1227F94-E277-E139-F51D-31AF08882C3E}"/>
          </ac:picMkLst>
        </pc:picChg>
        <pc:picChg chg="add mod">
          <ac:chgData name="Kishoreraj Jayakumar (Nokia)" userId="aac8d3a3-29ad-4efc-b601-238d1d650039" providerId="ADAL" clId="{90C7FC58-7456-4DE3-BC86-0D683CABA41D}" dt="2025-03-25T12:10:25.603" v="10336" actId="1036"/>
          <ac:picMkLst>
            <pc:docMk/>
            <pc:sldMk cId="1218500397" sldId="2147483632"/>
            <ac:picMk id="24" creationId="{0FCC701F-0412-D615-8CC4-1494459307E0}"/>
          </ac:picMkLst>
        </pc:picChg>
        <pc:picChg chg="add mod">
          <ac:chgData name="Kishoreraj Jayakumar (Nokia)" userId="aac8d3a3-29ad-4efc-b601-238d1d650039" providerId="ADAL" clId="{90C7FC58-7456-4DE3-BC86-0D683CABA41D}" dt="2025-03-25T12:10:25.603" v="10336" actId="1036"/>
          <ac:picMkLst>
            <pc:docMk/>
            <pc:sldMk cId="1218500397" sldId="2147483632"/>
            <ac:picMk id="26" creationId="{BD6B33B3-4E9E-0BA1-7348-FE8DDA470A7E}"/>
          </ac:picMkLst>
        </pc:picChg>
        <pc:picChg chg="add mod">
          <ac:chgData name="Kishoreraj Jayakumar (Nokia)" userId="aac8d3a3-29ad-4efc-b601-238d1d650039" providerId="ADAL" clId="{90C7FC58-7456-4DE3-BC86-0D683CABA41D}" dt="2025-03-25T12:10:25.603" v="10336" actId="1036"/>
          <ac:picMkLst>
            <pc:docMk/>
            <pc:sldMk cId="1218500397" sldId="2147483632"/>
            <ac:picMk id="28" creationId="{E6026C78-66A4-35E8-32B6-3B187A774EA5}"/>
          </ac:picMkLst>
        </pc:picChg>
      </pc:sldChg>
      <pc:sldChg chg="addSp delSp modSp new mod setBg">
        <pc:chgData name="Kishoreraj Jayakumar (Nokia)" userId="aac8d3a3-29ad-4efc-b601-238d1d650039" providerId="ADAL" clId="{90C7FC58-7456-4DE3-BC86-0D683CABA41D}" dt="2025-03-25T17:49:55.739" v="12345" actId="1076"/>
        <pc:sldMkLst>
          <pc:docMk/>
          <pc:sldMk cId="1711594706" sldId="2147483633"/>
        </pc:sldMkLst>
        <pc:spChg chg="mod ord">
          <ac:chgData name="Kishoreraj Jayakumar (Nokia)" userId="aac8d3a3-29ad-4efc-b601-238d1d650039" providerId="ADAL" clId="{90C7FC58-7456-4DE3-BC86-0D683CABA41D}" dt="2025-03-25T17:49:55.739" v="12345" actId="1076"/>
          <ac:spMkLst>
            <pc:docMk/>
            <pc:sldMk cId="1711594706" sldId="2147483633"/>
            <ac:spMk id="2" creationId="{53619B44-070B-4A00-37AD-82599A6DD78E}"/>
          </ac:spMkLst>
        </pc:spChg>
      </pc:sldChg>
      <pc:sldChg chg="addSp delSp modSp new mod">
        <pc:chgData name="Kishoreraj Jayakumar (Nokia)" userId="aac8d3a3-29ad-4efc-b601-238d1d650039" providerId="ADAL" clId="{90C7FC58-7456-4DE3-BC86-0D683CABA41D}" dt="2025-03-25T17:13:51.167" v="11998" actId="207"/>
        <pc:sldMkLst>
          <pc:docMk/>
          <pc:sldMk cId="2005678765" sldId="2147483634"/>
        </pc:sldMkLst>
        <pc:spChg chg="mod">
          <ac:chgData name="Kishoreraj Jayakumar (Nokia)" userId="aac8d3a3-29ad-4efc-b601-238d1d650039" providerId="ADAL" clId="{90C7FC58-7456-4DE3-BC86-0D683CABA41D}" dt="2025-03-25T17:13:51.167" v="11998" actId="207"/>
          <ac:spMkLst>
            <pc:docMk/>
            <pc:sldMk cId="2005678765" sldId="2147483634"/>
            <ac:spMk id="2" creationId="{7B5C4878-021B-B8A6-925B-7DB9F5DD2C55}"/>
          </ac:spMkLst>
        </pc:spChg>
        <pc:graphicFrameChg chg="add mod modGraphic">
          <ac:chgData name="Kishoreraj Jayakumar (Nokia)" userId="aac8d3a3-29ad-4efc-b601-238d1d650039" providerId="ADAL" clId="{90C7FC58-7456-4DE3-BC86-0D683CABA41D}" dt="2025-03-25T10:41:25.375" v="9866" actId="20577"/>
          <ac:graphicFrameMkLst>
            <pc:docMk/>
            <pc:sldMk cId="2005678765" sldId="2147483634"/>
            <ac:graphicFrameMk id="7" creationId="{5C5511A6-B2CF-FAB6-DF49-094E3343D6CC}"/>
          </ac:graphicFrameMkLst>
        </pc:graphicFrameChg>
      </pc:sldChg>
      <pc:sldChg chg="addSp delSp modSp new mod">
        <pc:chgData name="Kishoreraj Jayakumar (Nokia)" userId="aac8d3a3-29ad-4efc-b601-238d1d650039" providerId="ADAL" clId="{90C7FC58-7456-4DE3-BC86-0D683CABA41D}" dt="2025-03-25T17:55:35.089" v="12367" actId="14100"/>
        <pc:sldMkLst>
          <pc:docMk/>
          <pc:sldMk cId="1774722336" sldId="2147483635"/>
        </pc:sldMkLst>
        <pc:spChg chg="mod">
          <ac:chgData name="Kishoreraj Jayakumar (Nokia)" userId="aac8d3a3-29ad-4efc-b601-238d1d650039" providerId="ADAL" clId="{90C7FC58-7456-4DE3-BC86-0D683CABA41D}" dt="2025-03-25T17:16:51.820" v="12030" actId="207"/>
          <ac:spMkLst>
            <pc:docMk/>
            <pc:sldMk cId="1774722336" sldId="2147483635"/>
            <ac:spMk id="2" creationId="{E71DC825-8A1C-95DB-3C84-B42DC62B9810}"/>
          </ac:spMkLst>
        </pc:spChg>
        <pc:spChg chg="add mod">
          <ac:chgData name="Kishoreraj Jayakumar (Nokia)" userId="aac8d3a3-29ad-4efc-b601-238d1d650039" providerId="ADAL" clId="{90C7FC58-7456-4DE3-BC86-0D683CABA41D}" dt="2025-03-25T17:55:35.089" v="12367" actId="14100"/>
          <ac:spMkLst>
            <pc:docMk/>
            <pc:sldMk cId="1774722336" sldId="2147483635"/>
            <ac:spMk id="7" creationId="{D704C77F-9ABC-048D-7DB3-9E53177003FD}"/>
          </ac:spMkLst>
        </pc:spChg>
        <pc:spChg chg="add mod">
          <ac:chgData name="Kishoreraj Jayakumar (Nokia)" userId="aac8d3a3-29ad-4efc-b601-238d1d650039" providerId="ADAL" clId="{90C7FC58-7456-4DE3-BC86-0D683CABA41D}" dt="2025-03-25T12:57:27.989" v="10808" actId="1076"/>
          <ac:spMkLst>
            <pc:docMk/>
            <pc:sldMk cId="1774722336" sldId="2147483635"/>
            <ac:spMk id="9" creationId="{87FA5D2D-3246-9563-89DB-DB2F1105FBFB}"/>
          </ac:spMkLst>
        </pc:spChg>
        <pc:spChg chg="add mod">
          <ac:chgData name="Kishoreraj Jayakumar (Nokia)" userId="aac8d3a3-29ad-4efc-b601-238d1d650039" providerId="ADAL" clId="{90C7FC58-7456-4DE3-BC86-0D683CABA41D}" dt="2025-03-25T12:32:18.320" v="10508" actId="207"/>
          <ac:spMkLst>
            <pc:docMk/>
            <pc:sldMk cId="1774722336" sldId="2147483635"/>
            <ac:spMk id="10" creationId="{6FA35579-734F-62A4-1378-211B84C88C63}"/>
          </ac:spMkLst>
        </pc:spChg>
        <pc:spChg chg="add mod">
          <ac:chgData name="Kishoreraj Jayakumar (Nokia)" userId="aac8d3a3-29ad-4efc-b601-238d1d650039" providerId="ADAL" clId="{90C7FC58-7456-4DE3-BC86-0D683CABA41D}" dt="2025-03-25T12:28:01.171" v="10412" actId="1076"/>
          <ac:spMkLst>
            <pc:docMk/>
            <pc:sldMk cId="1774722336" sldId="2147483635"/>
            <ac:spMk id="11" creationId="{07C286D1-6E68-A0BF-41A0-336185396AC0}"/>
          </ac:spMkLst>
        </pc:spChg>
        <pc:spChg chg="add mod">
          <ac:chgData name="Kishoreraj Jayakumar (Nokia)" userId="aac8d3a3-29ad-4efc-b601-238d1d650039" providerId="ADAL" clId="{90C7FC58-7456-4DE3-BC86-0D683CABA41D}" dt="2025-03-25T12:32:27.401" v="10510" actId="207"/>
          <ac:spMkLst>
            <pc:docMk/>
            <pc:sldMk cId="1774722336" sldId="2147483635"/>
            <ac:spMk id="13" creationId="{5FDAAD81-A2D0-5FB0-94DD-C98A83A774AE}"/>
          </ac:spMkLst>
        </pc:spChg>
        <pc:spChg chg="add mod">
          <ac:chgData name="Kishoreraj Jayakumar (Nokia)" userId="aac8d3a3-29ad-4efc-b601-238d1d650039" providerId="ADAL" clId="{90C7FC58-7456-4DE3-BC86-0D683CABA41D}" dt="2025-03-25T12:56:45.747" v="10800" actId="1076"/>
          <ac:spMkLst>
            <pc:docMk/>
            <pc:sldMk cId="1774722336" sldId="2147483635"/>
            <ac:spMk id="32" creationId="{8BFC4CA0-6C23-FFC0-F595-B7F53F220B7C}"/>
          </ac:spMkLst>
        </pc:spChg>
        <pc:spChg chg="add mod">
          <ac:chgData name="Kishoreraj Jayakumar (Nokia)" userId="aac8d3a3-29ad-4efc-b601-238d1d650039" providerId="ADAL" clId="{90C7FC58-7456-4DE3-BC86-0D683CABA41D}" dt="2025-03-25T13:09:19.959" v="10882" actId="207"/>
          <ac:spMkLst>
            <pc:docMk/>
            <pc:sldMk cId="1774722336" sldId="2147483635"/>
            <ac:spMk id="41" creationId="{94604EBB-1890-FB41-BD50-357494465780}"/>
          </ac:spMkLst>
        </pc:spChg>
        <pc:spChg chg="add mod">
          <ac:chgData name="Kishoreraj Jayakumar (Nokia)" userId="aac8d3a3-29ad-4efc-b601-238d1d650039" providerId="ADAL" clId="{90C7FC58-7456-4DE3-BC86-0D683CABA41D}" dt="2025-03-25T13:03:14.643" v="10844" actId="404"/>
          <ac:spMkLst>
            <pc:docMk/>
            <pc:sldMk cId="1774722336" sldId="2147483635"/>
            <ac:spMk id="42" creationId="{3BC7C2B2-3B08-22BA-8D29-99B1E0D83676}"/>
          </ac:spMkLst>
        </pc:spChg>
        <pc:spChg chg="add mod">
          <ac:chgData name="Kishoreraj Jayakumar (Nokia)" userId="aac8d3a3-29ad-4efc-b601-238d1d650039" providerId="ADAL" clId="{90C7FC58-7456-4DE3-BC86-0D683CABA41D}" dt="2025-03-25T12:58:17.887" v="10813" actId="17032"/>
          <ac:spMkLst>
            <pc:docMk/>
            <pc:sldMk cId="1774722336" sldId="2147483635"/>
            <ac:spMk id="44" creationId="{5608232C-2112-3A6D-6F53-B4C80CB57CCF}"/>
          </ac:spMkLst>
        </pc:spChg>
        <pc:spChg chg="add mod">
          <ac:chgData name="Kishoreraj Jayakumar (Nokia)" userId="aac8d3a3-29ad-4efc-b601-238d1d650039" providerId="ADAL" clId="{90C7FC58-7456-4DE3-BC86-0D683CABA41D}" dt="2025-03-25T12:58:40.194" v="10816" actId="14100"/>
          <ac:spMkLst>
            <pc:docMk/>
            <pc:sldMk cId="1774722336" sldId="2147483635"/>
            <ac:spMk id="45" creationId="{B7A000DD-2FC9-E700-25F5-F1DB648CE6C7}"/>
          </ac:spMkLst>
        </pc:spChg>
        <pc:spChg chg="add mod">
          <ac:chgData name="Kishoreraj Jayakumar (Nokia)" userId="aac8d3a3-29ad-4efc-b601-238d1d650039" providerId="ADAL" clId="{90C7FC58-7456-4DE3-BC86-0D683CABA41D}" dt="2025-03-25T13:09:31.113" v="10884" actId="1076"/>
          <ac:spMkLst>
            <pc:docMk/>
            <pc:sldMk cId="1774722336" sldId="2147483635"/>
            <ac:spMk id="50" creationId="{1117C223-CD65-E27F-6721-92B9491BB641}"/>
          </ac:spMkLst>
        </pc:spChg>
        <pc:spChg chg="add mod">
          <ac:chgData name="Kishoreraj Jayakumar (Nokia)" userId="aac8d3a3-29ad-4efc-b601-238d1d650039" providerId="ADAL" clId="{90C7FC58-7456-4DE3-BC86-0D683CABA41D}" dt="2025-03-25T13:01:17.849" v="10839" actId="1076"/>
          <ac:spMkLst>
            <pc:docMk/>
            <pc:sldMk cId="1774722336" sldId="2147483635"/>
            <ac:spMk id="5127" creationId="{BE70CB4F-09E6-80CB-32F1-E04A85895C13}"/>
          </ac:spMkLst>
        </pc:spChg>
        <pc:spChg chg="add mod">
          <ac:chgData name="Kishoreraj Jayakumar (Nokia)" userId="aac8d3a3-29ad-4efc-b601-238d1d650039" providerId="ADAL" clId="{90C7FC58-7456-4DE3-BC86-0D683CABA41D}" dt="2025-03-25T13:04:24.176" v="10858" actId="20577"/>
          <ac:spMkLst>
            <pc:docMk/>
            <pc:sldMk cId="1774722336" sldId="2147483635"/>
            <ac:spMk id="5128" creationId="{31F5028D-BE9A-F229-24F5-D5813A403EB7}"/>
          </ac:spMkLst>
        </pc:spChg>
        <pc:picChg chg="add mod">
          <ac:chgData name="Kishoreraj Jayakumar (Nokia)" userId="aac8d3a3-29ad-4efc-b601-238d1d650039" providerId="ADAL" clId="{90C7FC58-7456-4DE3-BC86-0D683CABA41D}" dt="2025-03-25T12:31:30.483" v="10505" actId="1076"/>
          <ac:picMkLst>
            <pc:docMk/>
            <pc:sldMk cId="1774722336" sldId="2147483635"/>
            <ac:picMk id="15" creationId="{4ABB4176-B6F1-3FC8-794C-BD21FF49241A}"/>
          </ac:picMkLst>
        </pc:picChg>
        <pc:picChg chg="add mod">
          <ac:chgData name="Kishoreraj Jayakumar (Nokia)" userId="aac8d3a3-29ad-4efc-b601-238d1d650039" providerId="ADAL" clId="{90C7FC58-7456-4DE3-BC86-0D683CABA41D}" dt="2025-03-25T12:34:50.818" v="10519" actId="1076"/>
          <ac:picMkLst>
            <pc:docMk/>
            <pc:sldMk cId="1774722336" sldId="2147483635"/>
            <ac:picMk id="19" creationId="{6D36FC89-C538-8183-A70E-9FCCEDC30FAA}"/>
          </ac:picMkLst>
        </pc:picChg>
        <pc:picChg chg="add mod">
          <ac:chgData name="Kishoreraj Jayakumar (Nokia)" userId="aac8d3a3-29ad-4efc-b601-238d1d650039" providerId="ADAL" clId="{90C7FC58-7456-4DE3-BC86-0D683CABA41D}" dt="2025-03-25T12:36:26.953" v="10530" actId="14100"/>
          <ac:picMkLst>
            <pc:docMk/>
            <pc:sldMk cId="1774722336" sldId="2147483635"/>
            <ac:picMk id="23" creationId="{4E164EE9-E10F-0AD2-051B-BF95A4164093}"/>
          </ac:picMkLst>
        </pc:picChg>
        <pc:picChg chg="add mod">
          <ac:chgData name="Kishoreraj Jayakumar (Nokia)" userId="aac8d3a3-29ad-4efc-b601-238d1d650039" providerId="ADAL" clId="{90C7FC58-7456-4DE3-BC86-0D683CABA41D}" dt="2025-03-25T12:37:23.681" v="10536" actId="1076"/>
          <ac:picMkLst>
            <pc:docMk/>
            <pc:sldMk cId="1774722336" sldId="2147483635"/>
            <ac:picMk id="25" creationId="{498AC2E8-884D-98B9-0E45-4EE592423DA8}"/>
          </ac:picMkLst>
        </pc:picChg>
        <pc:picChg chg="add mod">
          <ac:chgData name="Kishoreraj Jayakumar (Nokia)" userId="aac8d3a3-29ad-4efc-b601-238d1d650039" providerId="ADAL" clId="{90C7FC58-7456-4DE3-BC86-0D683CABA41D}" dt="2025-03-25T12:38:21.378" v="10541" actId="1076"/>
          <ac:picMkLst>
            <pc:docMk/>
            <pc:sldMk cId="1774722336" sldId="2147483635"/>
            <ac:picMk id="27" creationId="{69757838-7765-5C7D-C574-A5C14ED4CF37}"/>
          </ac:picMkLst>
        </pc:picChg>
        <pc:picChg chg="add mod">
          <ac:chgData name="Kishoreraj Jayakumar (Nokia)" userId="aac8d3a3-29ad-4efc-b601-238d1d650039" providerId="ADAL" clId="{90C7FC58-7456-4DE3-BC86-0D683CABA41D}" dt="2025-03-25T13:01:43.088" v="10841" actId="1076"/>
          <ac:picMkLst>
            <pc:docMk/>
            <pc:sldMk cId="1774722336" sldId="2147483635"/>
            <ac:picMk id="43" creationId="{7B92B735-EC5E-39DF-4149-B9B84BB0D7C1}"/>
          </ac:picMkLst>
        </pc:picChg>
        <pc:cxnChg chg="add mod">
          <ac:chgData name="Kishoreraj Jayakumar (Nokia)" userId="aac8d3a3-29ad-4efc-b601-238d1d650039" providerId="ADAL" clId="{90C7FC58-7456-4DE3-BC86-0D683CABA41D}" dt="2025-03-25T12:55:37.353" v="10795" actId="692"/>
          <ac:cxnSpMkLst>
            <pc:docMk/>
            <pc:sldMk cId="1774722336" sldId="2147483635"/>
            <ac:cxnSpMk id="31" creationId="{1FE9A945-F8A7-1C6D-3ED9-E8E6B7E1E3A7}"/>
          </ac:cxnSpMkLst>
        </pc:cxnChg>
        <pc:cxnChg chg="add mod">
          <ac:chgData name="Kishoreraj Jayakumar (Nokia)" userId="aac8d3a3-29ad-4efc-b601-238d1d650039" providerId="ADAL" clId="{90C7FC58-7456-4DE3-BC86-0D683CABA41D}" dt="2025-03-25T12:56:49.299" v="10801" actId="14100"/>
          <ac:cxnSpMkLst>
            <pc:docMk/>
            <pc:sldMk cId="1774722336" sldId="2147483635"/>
            <ac:cxnSpMk id="33" creationId="{D52E7806-6185-D87D-6EA1-B44A641206FE}"/>
          </ac:cxnSpMkLst>
        </pc:cxnChg>
        <pc:cxnChg chg="add mod">
          <ac:chgData name="Kishoreraj Jayakumar (Nokia)" userId="aac8d3a3-29ad-4efc-b601-238d1d650039" providerId="ADAL" clId="{90C7FC58-7456-4DE3-BC86-0D683CABA41D}" dt="2025-03-25T12:57:14.354" v="10805" actId="14100"/>
          <ac:cxnSpMkLst>
            <pc:docMk/>
            <pc:sldMk cId="1774722336" sldId="2147483635"/>
            <ac:cxnSpMk id="36" creationId="{BFCF9BC8-522E-DA7B-63DB-F4C03BB84559}"/>
          </ac:cxnSpMkLst>
        </pc:cxnChg>
        <pc:cxnChg chg="add mod">
          <ac:chgData name="Kishoreraj Jayakumar (Nokia)" userId="aac8d3a3-29ad-4efc-b601-238d1d650039" providerId="ADAL" clId="{90C7FC58-7456-4DE3-BC86-0D683CABA41D}" dt="2025-03-25T12:59:04.328" v="10818" actId="14100"/>
          <ac:cxnSpMkLst>
            <pc:docMk/>
            <pc:sldMk cId="1774722336" sldId="2147483635"/>
            <ac:cxnSpMk id="46" creationId="{6743557C-0E51-8C74-F566-1F279CC0A6EC}"/>
          </ac:cxnSpMkLst>
        </pc:cxnChg>
        <pc:cxnChg chg="add mod">
          <ac:chgData name="Kishoreraj Jayakumar (Nokia)" userId="aac8d3a3-29ad-4efc-b601-238d1d650039" providerId="ADAL" clId="{90C7FC58-7456-4DE3-BC86-0D683CABA41D}" dt="2025-03-25T13:04:52.123" v="10864" actId="14100"/>
          <ac:cxnSpMkLst>
            <pc:docMk/>
            <pc:sldMk cId="1774722336" sldId="2147483635"/>
            <ac:cxnSpMk id="5131" creationId="{B304D6F1-727E-7856-4413-10F232CE48B6}"/>
          </ac:cxnSpMkLst>
        </pc:cxnChg>
        <pc:cxnChg chg="add mod">
          <ac:chgData name="Kishoreraj Jayakumar (Nokia)" userId="aac8d3a3-29ad-4efc-b601-238d1d650039" providerId="ADAL" clId="{90C7FC58-7456-4DE3-BC86-0D683CABA41D}" dt="2025-03-25T13:06:54.609" v="10877" actId="208"/>
          <ac:cxnSpMkLst>
            <pc:docMk/>
            <pc:sldMk cId="1774722336" sldId="2147483635"/>
            <ac:cxnSpMk id="5140" creationId="{3BCBC315-67FB-4950-19DD-C7D4B1E65E50}"/>
          </ac:cxnSpMkLst>
        </pc:cxnChg>
      </pc:sldChg>
      <pc:sldChg chg="addSp delSp modSp new del mod setBg">
        <pc:chgData name="Kishoreraj Jayakumar (Nokia)" userId="aac8d3a3-29ad-4efc-b601-238d1d650039" providerId="ADAL" clId="{90C7FC58-7456-4DE3-BC86-0D683CABA41D}" dt="2025-03-25T16:48:12.097" v="11748" actId="47"/>
        <pc:sldMkLst>
          <pc:docMk/>
          <pc:sldMk cId="3631425722" sldId="2147483636"/>
        </pc:sldMkLst>
      </pc:sldChg>
      <pc:sldChg chg="addSp delSp modSp new mod setBg">
        <pc:chgData name="Kishoreraj Jayakumar (Nokia)" userId="aac8d3a3-29ad-4efc-b601-238d1d650039" providerId="ADAL" clId="{90C7FC58-7456-4DE3-BC86-0D683CABA41D}" dt="2025-03-26T07:28:59.224" v="13422" actId="403"/>
        <pc:sldMkLst>
          <pc:docMk/>
          <pc:sldMk cId="4189439167" sldId="2147483637"/>
        </pc:sldMkLst>
        <pc:spChg chg="add mod">
          <ac:chgData name="Kishoreraj Jayakumar (Nokia)" userId="aac8d3a3-29ad-4efc-b601-238d1d650039" providerId="ADAL" clId="{90C7FC58-7456-4DE3-BC86-0D683CABA41D}" dt="2025-03-26T07:28:59.224" v="13422" actId="403"/>
          <ac:spMkLst>
            <pc:docMk/>
            <pc:sldMk cId="4189439167" sldId="2147483637"/>
            <ac:spMk id="7" creationId="{498477DB-88AD-F0CF-6388-D012828A9DB5}"/>
          </ac:spMkLst>
        </pc:spChg>
      </pc:sldChg>
      <pc:sldChg chg="addSp delSp modSp new mod setBg">
        <pc:chgData name="Kishoreraj Jayakumar (Nokia)" userId="aac8d3a3-29ad-4efc-b601-238d1d650039" providerId="ADAL" clId="{90C7FC58-7456-4DE3-BC86-0D683CABA41D}" dt="2025-03-25T17:50:10.110" v="12346" actId="1076"/>
        <pc:sldMkLst>
          <pc:docMk/>
          <pc:sldMk cId="622857708" sldId="2147483638"/>
        </pc:sldMkLst>
        <pc:spChg chg="mod">
          <ac:chgData name="Kishoreraj Jayakumar (Nokia)" userId="aac8d3a3-29ad-4efc-b601-238d1d650039" providerId="ADAL" clId="{90C7FC58-7456-4DE3-BC86-0D683CABA41D}" dt="2025-03-25T17:50:10.110" v="12346" actId="1076"/>
          <ac:spMkLst>
            <pc:docMk/>
            <pc:sldMk cId="622857708" sldId="2147483638"/>
            <ac:spMk id="2" creationId="{1089EA44-0324-7AB6-65AA-6673A5985A56}"/>
          </ac:spMkLst>
        </pc:spChg>
      </pc:sldChg>
      <pc:sldChg chg="addSp delSp modSp new mod">
        <pc:chgData name="Kishoreraj Jayakumar (Nokia)" userId="aac8d3a3-29ad-4efc-b601-238d1d650039" providerId="ADAL" clId="{90C7FC58-7456-4DE3-BC86-0D683CABA41D}" dt="2025-03-26T07:51:16.580" v="13593" actId="1076"/>
        <pc:sldMkLst>
          <pc:docMk/>
          <pc:sldMk cId="1424681475" sldId="2147483639"/>
        </pc:sldMkLst>
        <pc:spChg chg="mod">
          <ac:chgData name="Kishoreraj Jayakumar (Nokia)" userId="aac8d3a3-29ad-4efc-b601-238d1d650039" providerId="ADAL" clId="{90C7FC58-7456-4DE3-BC86-0D683CABA41D}" dt="2025-03-26T07:31:37.752" v="13574" actId="207"/>
          <ac:spMkLst>
            <pc:docMk/>
            <pc:sldMk cId="1424681475" sldId="2147483639"/>
            <ac:spMk id="2" creationId="{DB11029F-DAE6-441B-668F-786A2240416A}"/>
          </ac:spMkLst>
        </pc:spChg>
        <pc:spChg chg="mod">
          <ac:chgData name="Kishoreraj Jayakumar (Nokia)" userId="aac8d3a3-29ad-4efc-b601-238d1d650039" providerId="ADAL" clId="{90C7FC58-7456-4DE3-BC86-0D683CABA41D}" dt="2025-03-26T06:32:35.785" v="13014" actId="1076"/>
          <ac:spMkLst>
            <pc:docMk/>
            <pc:sldMk cId="1424681475" sldId="2147483639"/>
            <ac:spMk id="3" creationId="{F6890230-31E7-B683-F8B7-2BDF28608A5D}"/>
          </ac:spMkLst>
        </pc:spChg>
        <pc:spChg chg="add mod">
          <ac:chgData name="Kishoreraj Jayakumar (Nokia)" userId="aac8d3a3-29ad-4efc-b601-238d1d650039" providerId="ADAL" clId="{90C7FC58-7456-4DE3-BC86-0D683CABA41D}" dt="2025-03-26T06:38:26.817" v="13033" actId="5793"/>
          <ac:spMkLst>
            <pc:docMk/>
            <pc:sldMk cId="1424681475" sldId="2147483639"/>
            <ac:spMk id="5" creationId="{FCE8EEF8-D192-3B5C-05DF-1FD5D876640E}"/>
          </ac:spMkLst>
        </pc:spChg>
        <pc:spChg chg="add mod">
          <ac:chgData name="Kishoreraj Jayakumar (Nokia)" userId="aac8d3a3-29ad-4efc-b601-238d1d650039" providerId="ADAL" clId="{90C7FC58-7456-4DE3-BC86-0D683CABA41D}" dt="2025-03-26T07:50:48.154" v="13590" actId="1076"/>
          <ac:spMkLst>
            <pc:docMk/>
            <pc:sldMk cId="1424681475" sldId="2147483639"/>
            <ac:spMk id="6" creationId="{FE31918C-FF1C-41DD-1140-2D194D9050F1}"/>
          </ac:spMkLst>
        </pc:spChg>
        <pc:spChg chg="add mod">
          <ac:chgData name="Kishoreraj Jayakumar (Nokia)" userId="aac8d3a3-29ad-4efc-b601-238d1d650039" providerId="ADAL" clId="{90C7FC58-7456-4DE3-BC86-0D683CABA41D}" dt="2025-03-26T06:32:45.763" v="13015" actId="1076"/>
          <ac:spMkLst>
            <pc:docMk/>
            <pc:sldMk cId="1424681475" sldId="2147483639"/>
            <ac:spMk id="12" creationId="{B13A8773-1B1C-2E9D-C438-8A0C6F1186E3}"/>
          </ac:spMkLst>
        </pc:spChg>
        <pc:spChg chg="add mod">
          <ac:chgData name="Kishoreraj Jayakumar (Nokia)" userId="aac8d3a3-29ad-4efc-b601-238d1d650039" providerId="ADAL" clId="{90C7FC58-7456-4DE3-BC86-0D683CABA41D}" dt="2025-03-26T06:32:45.763" v="13015" actId="1076"/>
          <ac:spMkLst>
            <pc:docMk/>
            <pc:sldMk cId="1424681475" sldId="2147483639"/>
            <ac:spMk id="14" creationId="{82D86484-79F2-7167-5E97-54A8F39639C7}"/>
          </ac:spMkLst>
        </pc:spChg>
        <pc:spChg chg="add mod">
          <ac:chgData name="Kishoreraj Jayakumar (Nokia)" userId="aac8d3a3-29ad-4efc-b601-238d1d650039" providerId="ADAL" clId="{90C7FC58-7456-4DE3-BC86-0D683CABA41D}" dt="2025-03-26T06:32:45.763" v="13015" actId="1076"/>
          <ac:spMkLst>
            <pc:docMk/>
            <pc:sldMk cId="1424681475" sldId="2147483639"/>
            <ac:spMk id="19" creationId="{F59F02EC-1C80-2021-F431-A4D7FB2B69D2}"/>
          </ac:spMkLst>
        </pc:spChg>
        <pc:spChg chg="add mod">
          <ac:chgData name="Kishoreraj Jayakumar (Nokia)" userId="aac8d3a3-29ad-4efc-b601-238d1d650039" providerId="ADAL" clId="{90C7FC58-7456-4DE3-BC86-0D683CABA41D}" dt="2025-03-26T06:32:45.763" v="13015" actId="1076"/>
          <ac:spMkLst>
            <pc:docMk/>
            <pc:sldMk cId="1424681475" sldId="2147483639"/>
            <ac:spMk id="50" creationId="{325BC43E-97CB-1220-BC46-D556673C04CC}"/>
          </ac:spMkLst>
        </pc:spChg>
        <pc:spChg chg="add mod">
          <ac:chgData name="Kishoreraj Jayakumar (Nokia)" userId="aac8d3a3-29ad-4efc-b601-238d1d650039" providerId="ADAL" clId="{90C7FC58-7456-4DE3-BC86-0D683CABA41D}" dt="2025-03-26T07:50:56.739" v="13591" actId="1076"/>
          <ac:spMkLst>
            <pc:docMk/>
            <pc:sldMk cId="1424681475" sldId="2147483639"/>
            <ac:spMk id="66" creationId="{5E3DDD8E-76E6-BEEF-B0ED-D0C50406113C}"/>
          </ac:spMkLst>
        </pc:spChg>
        <pc:spChg chg="add mod">
          <ac:chgData name="Kishoreraj Jayakumar (Nokia)" userId="aac8d3a3-29ad-4efc-b601-238d1d650039" providerId="ADAL" clId="{90C7FC58-7456-4DE3-BC86-0D683CABA41D}" dt="2025-03-26T07:51:16.580" v="13593" actId="1076"/>
          <ac:spMkLst>
            <pc:docMk/>
            <pc:sldMk cId="1424681475" sldId="2147483639"/>
            <ac:spMk id="67" creationId="{BD5EB4F0-37F6-F877-9A79-39E18F6FD382}"/>
          </ac:spMkLst>
        </pc:spChg>
        <pc:spChg chg="add mod">
          <ac:chgData name="Kishoreraj Jayakumar (Nokia)" userId="aac8d3a3-29ad-4efc-b601-238d1d650039" providerId="ADAL" clId="{90C7FC58-7456-4DE3-BC86-0D683CABA41D}" dt="2025-03-26T06:32:45.763" v="13015" actId="1076"/>
          <ac:spMkLst>
            <pc:docMk/>
            <pc:sldMk cId="1424681475" sldId="2147483639"/>
            <ac:spMk id="68" creationId="{821148FB-0450-0BCD-CD57-7F57508009AE}"/>
          </ac:spMkLst>
        </pc:spChg>
        <pc:picChg chg="add mod">
          <ac:chgData name="Kishoreraj Jayakumar (Nokia)" userId="aac8d3a3-29ad-4efc-b601-238d1d650039" providerId="ADAL" clId="{90C7FC58-7456-4DE3-BC86-0D683CABA41D}" dt="2025-03-26T06:06:05.947" v="12772" actId="1076"/>
          <ac:picMkLst>
            <pc:docMk/>
            <pc:sldMk cId="1424681475" sldId="2147483639"/>
            <ac:picMk id="7" creationId="{68E7E2C6-A880-9D6A-4903-B943E77A5ABE}"/>
          </ac:picMkLst>
        </pc:picChg>
        <pc:picChg chg="add mod">
          <ac:chgData name="Kishoreraj Jayakumar (Nokia)" userId="aac8d3a3-29ad-4efc-b601-238d1d650039" providerId="ADAL" clId="{90C7FC58-7456-4DE3-BC86-0D683CABA41D}" dt="2025-03-26T07:51:04.932" v="13592" actId="1076"/>
          <ac:picMkLst>
            <pc:docMk/>
            <pc:sldMk cId="1424681475" sldId="2147483639"/>
            <ac:picMk id="8" creationId="{036FACEA-8568-B719-D4A3-9BDD5E6DECEC}"/>
          </ac:picMkLst>
        </pc:picChg>
        <pc:picChg chg="add mod">
          <ac:chgData name="Kishoreraj Jayakumar (Nokia)" userId="aac8d3a3-29ad-4efc-b601-238d1d650039" providerId="ADAL" clId="{90C7FC58-7456-4DE3-BC86-0D683CABA41D}" dt="2025-03-26T06:32:45.763" v="13015" actId="1076"/>
          <ac:picMkLst>
            <pc:docMk/>
            <pc:sldMk cId="1424681475" sldId="2147483639"/>
            <ac:picMk id="9" creationId="{32EA0E7E-8993-7987-C442-F757F8C6E983}"/>
          </ac:picMkLst>
        </pc:picChg>
        <pc:picChg chg="add mod">
          <ac:chgData name="Kishoreraj Jayakumar (Nokia)" userId="aac8d3a3-29ad-4efc-b601-238d1d650039" providerId="ADAL" clId="{90C7FC58-7456-4DE3-BC86-0D683CABA41D}" dt="2025-03-26T06:32:45.763" v="13015" actId="1076"/>
          <ac:picMkLst>
            <pc:docMk/>
            <pc:sldMk cId="1424681475" sldId="2147483639"/>
            <ac:picMk id="10" creationId="{236F1A45-B91F-3FFB-3873-E47ADCBD5E22}"/>
          </ac:picMkLst>
        </pc:picChg>
        <pc:picChg chg="add mod">
          <ac:chgData name="Kishoreraj Jayakumar (Nokia)" userId="aac8d3a3-29ad-4efc-b601-238d1d650039" providerId="ADAL" clId="{90C7FC58-7456-4DE3-BC86-0D683CABA41D}" dt="2025-03-26T06:06:39.747" v="12780" actId="1076"/>
          <ac:picMkLst>
            <pc:docMk/>
            <pc:sldMk cId="1424681475" sldId="2147483639"/>
            <ac:picMk id="16" creationId="{99A97D5C-8040-684A-E787-D0BC66950E3A}"/>
          </ac:picMkLst>
        </pc:picChg>
        <pc:picChg chg="add mod">
          <ac:chgData name="Kishoreraj Jayakumar (Nokia)" userId="aac8d3a3-29ad-4efc-b601-238d1d650039" providerId="ADAL" clId="{90C7FC58-7456-4DE3-BC86-0D683CABA41D}" dt="2025-03-26T06:19:38.563" v="12976" actId="1076"/>
          <ac:picMkLst>
            <pc:docMk/>
            <pc:sldMk cId="1424681475" sldId="2147483639"/>
            <ac:picMk id="18" creationId="{F2D88BB9-A343-0CEF-34F3-0B4A8D5C32BE}"/>
          </ac:picMkLst>
        </pc:picChg>
        <pc:cxnChg chg="add mod">
          <ac:chgData name="Kishoreraj Jayakumar (Nokia)" userId="aac8d3a3-29ad-4efc-b601-238d1d650039" providerId="ADAL" clId="{90C7FC58-7456-4DE3-BC86-0D683CABA41D}" dt="2025-03-26T06:13:11.859" v="12844" actId="1076"/>
          <ac:cxnSpMkLst>
            <pc:docMk/>
            <pc:sldMk cId="1424681475" sldId="2147483639"/>
            <ac:cxnSpMk id="31" creationId="{367930E8-0F29-D559-AFA6-C12D12CB9FDF}"/>
          </ac:cxnSpMkLst>
        </pc:cxnChg>
        <pc:cxnChg chg="add mod">
          <ac:chgData name="Kishoreraj Jayakumar (Nokia)" userId="aac8d3a3-29ad-4efc-b601-238d1d650039" providerId="ADAL" clId="{90C7FC58-7456-4DE3-BC86-0D683CABA41D}" dt="2025-03-26T06:13:07.964" v="12843" actId="1076"/>
          <ac:cxnSpMkLst>
            <pc:docMk/>
            <pc:sldMk cId="1424681475" sldId="2147483639"/>
            <ac:cxnSpMk id="36" creationId="{D8FC789C-B596-23C5-7D16-AE0EC179EB97}"/>
          </ac:cxnSpMkLst>
        </pc:cxnChg>
        <pc:cxnChg chg="add mod">
          <ac:chgData name="Kishoreraj Jayakumar (Nokia)" userId="aac8d3a3-29ad-4efc-b601-238d1d650039" providerId="ADAL" clId="{90C7FC58-7456-4DE3-BC86-0D683CABA41D}" dt="2025-03-26T06:13:56.076" v="12856" actId="14100"/>
          <ac:cxnSpMkLst>
            <pc:docMk/>
            <pc:sldMk cId="1424681475" sldId="2147483639"/>
            <ac:cxnSpMk id="57" creationId="{F220263A-0B2D-8E20-402A-8DEE3C5E42CE}"/>
          </ac:cxnSpMkLst>
        </pc:cxnChg>
        <pc:cxnChg chg="add mod">
          <ac:chgData name="Kishoreraj Jayakumar (Nokia)" userId="aac8d3a3-29ad-4efc-b601-238d1d650039" providerId="ADAL" clId="{90C7FC58-7456-4DE3-BC86-0D683CABA41D}" dt="2025-03-26T06:17:49.268" v="12915" actId="1076"/>
          <ac:cxnSpMkLst>
            <pc:docMk/>
            <pc:sldMk cId="1424681475" sldId="2147483639"/>
            <ac:cxnSpMk id="64" creationId="{571DF5DE-D450-BE42-46A4-1B16AC3816A6}"/>
          </ac:cxnSpMkLst>
        </pc:cxnChg>
      </pc:sldChg>
      <pc:sldChg chg="addSp delSp modSp new mod">
        <pc:chgData name="Kishoreraj Jayakumar (Nokia)" userId="aac8d3a3-29ad-4efc-b601-238d1d650039" providerId="ADAL" clId="{90C7FC58-7456-4DE3-BC86-0D683CABA41D}" dt="2025-03-26T17:46:50.133" v="15053" actId="20577"/>
        <pc:sldMkLst>
          <pc:docMk/>
          <pc:sldMk cId="3299950283" sldId="2147483640"/>
        </pc:sldMkLst>
        <pc:spChg chg="mod">
          <ac:chgData name="Kishoreraj Jayakumar (Nokia)" userId="aac8d3a3-29ad-4efc-b601-238d1d650039" providerId="ADAL" clId="{90C7FC58-7456-4DE3-BC86-0D683CABA41D}" dt="2025-03-26T17:18:58.261" v="14522" actId="1076"/>
          <ac:spMkLst>
            <pc:docMk/>
            <pc:sldMk cId="3299950283" sldId="2147483640"/>
            <ac:spMk id="2" creationId="{3683D1C1-2BC0-6508-70CD-F8AFB7AB1F2D}"/>
          </ac:spMkLst>
        </pc:spChg>
        <pc:spChg chg="add mod">
          <ac:chgData name="Kishoreraj Jayakumar (Nokia)" userId="aac8d3a3-29ad-4efc-b601-238d1d650039" providerId="ADAL" clId="{90C7FC58-7456-4DE3-BC86-0D683CABA41D}" dt="2025-03-26T17:29:34.319" v="14718" actId="14100"/>
          <ac:spMkLst>
            <pc:docMk/>
            <pc:sldMk cId="3299950283" sldId="2147483640"/>
            <ac:spMk id="6" creationId="{BF381E90-B62C-D7AB-0141-25492C823F95}"/>
          </ac:spMkLst>
        </pc:spChg>
        <pc:spChg chg="add mod">
          <ac:chgData name="Kishoreraj Jayakumar (Nokia)" userId="aac8d3a3-29ad-4efc-b601-238d1d650039" providerId="ADAL" clId="{90C7FC58-7456-4DE3-BC86-0D683CABA41D}" dt="2025-03-26T11:48:41.353" v="14140" actId="1076"/>
          <ac:spMkLst>
            <pc:docMk/>
            <pc:sldMk cId="3299950283" sldId="2147483640"/>
            <ac:spMk id="19" creationId="{309C2C6E-128F-FA48-5B8D-7A53B2722888}"/>
          </ac:spMkLst>
        </pc:spChg>
        <pc:spChg chg="add mod">
          <ac:chgData name="Kishoreraj Jayakumar (Nokia)" userId="aac8d3a3-29ad-4efc-b601-238d1d650039" providerId="ADAL" clId="{90C7FC58-7456-4DE3-BC86-0D683CABA41D}" dt="2025-03-26T11:48:56.369" v="14142" actId="1076"/>
          <ac:spMkLst>
            <pc:docMk/>
            <pc:sldMk cId="3299950283" sldId="2147483640"/>
            <ac:spMk id="20" creationId="{BB295067-A014-A411-8BF1-47A69154847F}"/>
          </ac:spMkLst>
        </pc:spChg>
        <pc:spChg chg="add mod">
          <ac:chgData name="Kishoreraj Jayakumar (Nokia)" userId="aac8d3a3-29ad-4efc-b601-238d1d650039" providerId="ADAL" clId="{90C7FC58-7456-4DE3-BC86-0D683CABA41D}" dt="2025-03-26T12:22:12.466" v="14147" actId="1076"/>
          <ac:spMkLst>
            <pc:docMk/>
            <pc:sldMk cId="3299950283" sldId="2147483640"/>
            <ac:spMk id="21" creationId="{4D02BDAC-C4EB-826F-C511-4A05133D3A78}"/>
          </ac:spMkLst>
        </pc:spChg>
        <pc:spChg chg="add mod">
          <ac:chgData name="Kishoreraj Jayakumar (Nokia)" userId="aac8d3a3-29ad-4efc-b601-238d1d650039" providerId="ADAL" clId="{90C7FC58-7456-4DE3-BC86-0D683CABA41D}" dt="2025-03-26T12:24:17.694" v="14172" actId="1076"/>
          <ac:spMkLst>
            <pc:docMk/>
            <pc:sldMk cId="3299950283" sldId="2147483640"/>
            <ac:spMk id="23" creationId="{D55E38CD-2897-0880-25D1-779DAE3C46C8}"/>
          </ac:spMkLst>
        </pc:spChg>
        <pc:spChg chg="add mod">
          <ac:chgData name="Kishoreraj Jayakumar (Nokia)" userId="aac8d3a3-29ad-4efc-b601-238d1d650039" providerId="ADAL" clId="{90C7FC58-7456-4DE3-BC86-0D683CABA41D}" dt="2025-03-26T17:42:32.059" v="14965" actId="14100"/>
          <ac:spMkLst>
            <pc:docMk/>
            <pc:sldMk cId="3299950283" sldId="2147483640"/>
            <ac:spMk id="25" creationId="{48CBEB1B-C455-5E22-E4AC-3D3EE7747849}"/>
          </ac:spMkLst>
        </pc:spChg>
        <pc:spChg chg="add mod">
          <ac:chgData name="Kishoreraj Jayakumar (Nokia)" userId="aac8d3a3-29ad-4efc-b601-238d1d650039" providerId="ADAL" clId="{90C7FC58-7456-4DE3-BC86-0D683CABA41D}" dt="2025-03-26T17:42:41.046" v="14966" actId="255"/>
          <ac:spMkLst>
            <pc:docMk/>
            <pc:sldMk cId="3299950283" sldId="2147483640"/>
            <ac:spMk id="27" creationId="{7AF2AC0E-44BD-F85D-D418-C0810F787D35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37" creationId="{63CAD1E2-E56A-D39A-E08B-94677849BD7F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38" creationId="{06DC1C09-F41C-5352-E42D-F7E4E3A0551B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39" creationId="{14B193D5-5F9B-0732-40FD-5DC05834BFD2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40" creationId="{EA5D9DC5-2F34-59A4-62E8-50FF38A5623F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41" creationId="{8EEEA133-701D-4881-499E-2693CA4F76CB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42" creationId="{80B71664-0195-86A0-32E8-C0D3362550C9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43" creationId="{EBCD4246-7540-66F4-80CF-3143127A3DB4}"/>
          </ac:spMkLst>
        </pc:spChg>
        <pc:spChg chg="add mod ord">
          <ac:chgData name="Kishoreraj Jayakumar (Nokia)" userId="aac8d3a3-29ad-4efc-b601-238d1d650039" providerId="ADAL" clId="{90C7FC58-7456-4DE3-BC86-0D683CABA41D}" dt="2025-03-26T17:16:44.640" v="14492" actId="1076"/>
          <ac:spMkLst>
            <pc:docMk/>
            <pc:sldMk cId="3299950283" sldId="2147483640"/>
            <ac:spMk id="52" creationId="{E62212DB-1C24-6BD6-116D-03BEADF37BDA}"/>
          </ac:spMkLst>
        </pc:spChg>
        <pc:spChg chg="add mod ord">
          <ac:chgData name="Kishoreraj Jayakumar (Nokia)" userId="aac8d3a3-29ad-4efc-b601-238d1d650039" providerId="ADAL" clId="{90C7FC58-7456-4DE3-BC86-0D683CABA41D}" dt="2025-03-26T17:19:02.371" v="14531" actId="20577"/>
          <ac:spMkLst>
            <pc:docMk/>
            <pc:sldMk cId="3299950283" sldId="2147483640"/>
            <ac:spMk id="53" creationId="{20A3CD03-C2C9-28F1-C5DF-06C0468F4A1F}"/>
          </ac:spMkLst>
        </pc:spChg>
        <pc:spChg chg="add mod">
          <ac:chgData name="Kishoreraj Jayakumar (Nokia)" userId="aac8d3a3-29ad-4efc-b601-238d1d650039" providerId="ADAL" clId="{90C7FC58-7456-4DE3-BC86-0D683CABA41D}" dt="2025-03-26T17:19:37.185" v="14537" actId="1076"/>
          <ac:spMkLst>
            <pc:docMk/>
            <pc:sldMk cId="3299950283" sldId="2147483640"/>
            <ac:spMk id="66" creationId="{A3814AC2-B48F-B88A-0E04-F2CA05C9E057}"/>
          </ac:spMkLst>
        </pc:spChg>
        <pc:spChg chg="add mod">
          <ac:chgData name="Kishoreraj Jayakumar (Nokia)" userId="aac8d3a3-29ad-4efc-b601-238d1d650039" providerId="ADAL" clId="{90C7FC58-7456-4DE3-BC86-0D683CABA41D}" dt="2025-03-26T17:45:35.625" v="15045" actId="1076"/>
          <ac:spMkLst>
            <pc:docMk/>
            <pc:sldMk cId="3299950283" sldId="2147483640"/>
            <ac:spMk id="67" creationId="{55B1A81B-CD3E-3E55-8B37-8F69363FC019}"/>
          </ac:spMkLst>
        </pc:spChg>
        <pc:spChg chg="add mod">
          <ac:chgData name="Kishoreraj Jayakumar (Nokia)" userId="aac8d3a3-29ad-4efc-b601-238d1d650039" providerId="ADAL" clId="{90C7FC58-7456-4DE3-BC86-0D683CABA41D}" dt="2025-03-26T17:43:59.449" v="14975" actId="1076"/>
          <ac:spMkLst>
            <pc:docMk/>
            <pc:sldMk cId="3299950283" sldId="2147483640"/>
            <ac:spMk id="68" creationId="{067B7954-A297-02FB-6B55-42184D24D8CA}"/>
          </ac:spMkLst>
        </pc:spChg>
        <pc:spChg chg="add mod">
          <ac:chgData name="Kishoreraj Jayakumar (Nokia)" userId="aac8d3a3-29ad-4efc-b601-238d1d650039" providerId="ADAL" clId="{90C7FC58-7456-4DE3-BC86-0D683CABA41D}" dt="2025-03-26T17:31:56.756" v="14745" actId="1076"/>
          <ac:spMkLst>
            <pc:docMk/>
            <pc:sldMk cId="3299950283" sldId="2147483640"/>
            <ac:spMk id="69" creationId="{01729F3A-1A99-EEC3-501F-74E03F613E43}"/>
          </ac:spMkLst>
        </pc:spChg>
        <pc:spChg chg="add mod">
          <ac:chgData name="Kishoreraj Jayakumar (Nokia)" userId="aac8d3a3-29ad-4efc-b601-238d1d650039" providerId="ADAL" clId="{90C7FC58-7456-4DE3-BC86-0D683CABA41D}" dt="2025-03-26T17:26:11.088" v="14653" actId="1076"/>
          <ac:spMkLst>
            <pc:docMk/>
            <pc:sldMk cId="3299950283" sldId="2147483640"/>
            <ac:spMk id="70" creationId="{A9D6B95C-8A5B-1409-D016-A9D52CC23FE6}"/>
          </ac:spMkLst>
        </pc:spChg>
        <pc:spChg chg="add mod">
          <ac:chgData name="Kishoreraj Jayakumar (Nokia)" userId="aac8d3a3-29ad-4efc-b601-238d1d650039" providerId="ADAL" clId="{90C7FC58-7456-4DE3-BC86-0D683CABA41D}" dt="2025-03-26T17:27:56.158" v="14717" actId="20577"/>
          <ac:spMkLst>
            <pc:docMk/>
            <pc:sldMk cId="3299950283" sldId="2147483640"/>
            <ac:spMk id="71" creationId="{C10762B0-47E2-8D8B-B845-190608FDFBA6}"/>
          </ac:spMkLst>
        </pc:spChg>
        <pc:spChg chg="add mod">
          <ac:chgData name="Kishoreraj Jayakumar (Nokia)" userId="aac8d3a3-29ad-4efc-b601-238d1d650039" providerId="ADAL" clId="{90C7FC58-7456-4DE3-BC86-0D683CABA41D}" dt="2025-03-26T17:46:50.133" v="15053" actId="20577"/>
          <ac:spMkLst>
            <pc:docMk/>
            <pc:sldMk cId="3299950283" sldId="2147483640"/>
            <ac:spMk id="100" creationId="{453B7B73-617A-00B4-D80C-0CBD4F8CDF8E}"/>
          </ac:spMkLst>
        </pc:spChg>
        <pc:picChg chg="add mod ord">
          <ac:chgData name="Kishoreraj Jayakumar (Nokia)" userId="aac8d3a3-29ad-4efc-b601-238d1d650039" providerId="ADAL" clId="{90C7FC58-7456-4DE3-BC86-0D683CABA41D}" dt="2025-03-26T16:43:03.370" v="14249" actId="27349"/>
          <ac:picMkLst>
            <pc:docMk/>
            <pc:sldMk cId="3299950283" sldId="2147483640"/>
            <ac:picMk id="5" creationId="{0577F7ED-B036-7FD7-2140-A5B7DA405AB0}"/>
          </ac:picMkLst>
        </pc:picChg>
        <pc:picChg chg="add mod">
          <ac:chgData name="Kishoreraj Jayakumar (Nokia)" userId="aac8d3a3-29ad-4efc-b601-238d1d650039" providerId="ADAL" clId="{90C7FC58-7456-4DE3-BC86-0D683CABA41D}" dt="2025-03-26T16:43:03.370" v="14249" actId="27349"/>
          <ac:picMkLst>
            <pc:docMk/>
            <pc:sldMk cId="3299950283" sldId="2147483640"/>
            <ac:picMk id="16" creationId="{BEAEBAAA-67E5-DE6A-832C-3F64443A6D03}"/>
          </ac:picMkLst>
        </pc:picChg>
        <pc:picChg chg="add mod">
          <ac:chgData name="Kishoreraj Jayakumar (Nokia)" userId="aac8d3a3-29ad-4efc-b601-238d1d650039" providerId="ADAL" clId="{90C7FC58-7456-4DE3-BC86-0D683CABA41D}" dt="2025-03-26T16:43:03.370" v="14249" actId="27349"/>
          <ac:picMkLst>
            <pc:docMk/>
            <pc:sldMk cId="3299950283" sldId="2147483640"/>
            <ac:picMk id="18" creationId="{323437CD-E000-B09D-C525-3E853EB4E7DA}"/>
          </ac:picMkLst>
        </pc:picChg>
        <pc:picChg chg="add mod ord">
          <ac:chgData name="Kishoreraj Jayakumar (Nokia)" userId="aac8d3a3-29ad-4efc-b601-238d1d650039" providerId="ADAL" clId="{90C7FC58-7456-4DE3-BC86-0D683CABA41D}" dt="2025-03-26T17:26:15.347" v="14654" actId="1076"/>
          <ac:picMkLst>
            <pc:docMk/>
            <pc:sldMk cId="3299950283" sldId="2147483640"/>
            <ac:picMk id="28" creationId="{DC3EFC97-DBE2-768C-C02F-C86FFC7E5E7C}"/>
          </ac:picMkLst>
        </pc:picChg>
        <pc:picChg chg="add mod">
          <ac:chgData name="Kishoreraj Jayakumar (Nokia)" userId="aac8d3a3-29ad-4efc-b601-238d1d650039" providerId="ADAL" clId="{90C7FC58-7456-4DE3-BC86-0D683CABA41D}" dt="2025-03-26T17:31:48.554" v="14744" actId="14100"/>
          <ac:picMkLst>
            <pc:docMk/>
            <pc:sldMk cId="3299950283" sldId="2147483640"/>
            <ac:picMk id="30" creationId="{FE605A39-C72A-C202-3632-04F5ADD86DE2}"/>
          </ac:picMkLst>
        </pc:picChg>
        <pc:picChg chg="add mod">
          <ac:chgData name="Kishoreraj Jayakumar (Nokia)" userId="aac8d3a3-29ad-4efc-b601-238d1d650039" providerId="ADAL" clId="{90C7FC58-7456-4DE3-BC86-0D683CABA41D}" dt="2025-03-26T17:45:25.156" v="15044" actId="1076"/>
          <ac:picMkLst>
            <pc:docMk/>
            <pc:sldMk cId="3299950283" sldId="2147483640"/>
            <ac:picMk id="32" creationId="{F642BEF9-09F5-560C-FB27-62CF7A9C7CC0}"/>
          </ac:picMkLst>
        </pc:picChg>
        <pc:picChg chg="add mod">
          <ac:chgData name="Kishoreraj Jayakumar (Nokia)" userId="aac8d3a3-29ad-4efc-b601-238d1d650039" providerId="ADAL" clId="{90C7FC58-7456-4DE3-BC86-0D683CABA41D}" dt="2025-03-26T17:43:30.852" v="14969" actId="1076"/>
          <ac:picMkLst>
            <pc:docMk/>
            <pc:sldMk cId="3299950283" sldId="2147483640"/>
            <ac:picMk id="36" creationId="{9CB4CA9C-FB89-489E-4B17-472E236D0933}"/>
          </ac:picMkLst>
        </pc:picChg>
        <pc:picChg chg="add mod">
          <ac:chgData name="Kishoreraj Jayakumar (Nokia)" userId="aac8d3a3-29ad-4efc-b601-238d1d650039" providerId="ADAL" clId="{90C7FC58-7456-4DE3-BC86-0D683CABA41D}" dt="2025-03-26T17:16:26.004" v="14491" actId="1076"/>
          <ac:picMkLst>
            <pc:docMk/>
            <pc:sldMk cId="3299950283" sldId="2147483640"/>
            <ac:picMk id="55" creationId="{377A87F3-8551-05F5-471C-37F2B11731F0}"/>
          </ac:picMkLst>
        </pc:picChg>
        <pc:picChg chg="add mod">
          <ac:chgData name="Kishoreraj Jayakumar (Nokia)" userId="aac8d3a3-29ad-4efc-b601-238d1d650039" providerId="ADAL" clId="{90C7FC58-7456-4DE3-BC86-0D683CABA41D}" dt="2025-03-26T17:16:56.006" v="14493" actId="1076"/>
          <ac:picMkLst>
            <pc:docMk/>
            <pc:sldMk cId="3299950283" sldId="2147483640"/>
            <ac:picMk id="57" creationId="{5C81B2A0-06F6-EA19-0A82-7CF15EDA6CFC}"/>
          </ac:picMkLst>
        </pc:picChg>
        <pc:picChg chg="add mod">
          <ac:chgData name="Kishoreraj Jayakumar (Nokia)" userId="aac8d3a3-29ad-4efc-b601-238d1d650039" providerId="ADAL" clId="{90C7FC58-7456-4DE3-BC86-0D683CABA41D}" dt="2025-03-26T17:16:59.711" v="14494" actId="1076"/>
          <ac:picMkLst>
            <pc:docMk/>
            <pc:sldMk cId="3299950283" sldId="2147483640"/>
            <ac:picMk id="59" creationId="{7E3F5AEA-B16B-6235-74EC-53C8FD5F7220}"/>
          </ac:picMkLst>
        </pc:picChg>
        <pc:picChg chg="add mod">
          <ac:chgData name="Kishoreraj Jayakumar (Nokia)" userId="aac8d3a3-29ad-4efc-b601-238d1d650039" providerId="ADAL" clId="{90C7FC58-7456-4DE3-BC86-0D683CABA41D}" dt="2025-03-26T17:17:04.268" v="14496" actId="14100"/>
          <ac:picMkLst>
            <pc:docMk/>
            <pc:sldMk cId="3299950283" sldId="2147483640"/>
            <ac:picMk id="65" creationId="{8A6C1970-1627-3643-DD07-E55F410108DE}"/>
          </ac:picMkLst>
        </pc:picChg>
        <pc:cxnChg chg="add mod">
          <ac:chgData name="Kishoreraj Jayakumar (Nokia)" userId="aac8d3a3-29ad-4efc-b601-238d1d650039" providerId="ADAL" clId="{90C7FC58-7456-4DE3-BC86-0D683CABA41D}" dt="2025-03-26T11:47:26.009" v="14098" actId="1076"/>
          <ac:cxnSpMkLst>
            <pc:docMk/>
            <pc:sldMk cId="3299950283" sldId="2147483640"/>
            <ac:cxnSpMk id="9" creationId="{3D9F745E-D094-07F5-FD52-0D26EC7AB1AD}"/>
          </ac:cxnSpMkLst>
        </pc:cxnChg>
        <pc:cxnChg chg="add mod">
          <ac:chgData name="Kishoreraj Jayakumar (Nokia)" userId="aac8d3a3-29ad-4efc-b601-238d1d650039" providerId="ADAL" clId="{90C7FC58-7456-4DE3-BC86-0D683CABA41D}" dt="2025-03-26T11:47:22.824" v="14097" actId="1076"/>
          <ac:cxnSpMkLst>
            <pc:docMk/>
            <pc:sldMk cId="3299950283" sldId="2147483640"/>
            <ac:cxnSpMk id="14" creationId="{B1F0D571-C3D7-6F24-1AA9-197CB17C4F6E}"/>
          </ac:cxnSpMkLst>
        </pc:cxnChg>
        <pc:cxnChg chg="add mod">
          <ac:chgData name="Kishoreraj Jayakumar (Nokia)" userId="aac8d3a3-29ad-4efc-b601-238d1d650039" providerId="ADAL" clId="{90C7FC58-7456-4DE3-BC86-0D683CABA41D}" dt="2025-03-26T17:43:39.050" v="14970" actId="1076"/>
          <ac:cxnSpMkLst>
            <pc:docMk/>
            <pc:sldMk cId="3299950283" sldId="2147483640"/>
            <ac:cxnSpMk id="73" creationId="{4A5C129C-35D1-E673-D21A-FE8E1DBD12D1}"/>
          </ac:cxnSpMkLst>
        </pc:cxnChg>
        <pc:cxnChg chg="add mod">
          <ac:chgData name="Kishoreraj Jayakumar (Nokia)" userId="aac8d3a3-29ad-4efc-b601-238d1d650039" providerId="ADAL" clId="{90C7FC58-7456-4DE3-BC86-0D683CABA41D}" dt="2025-03-26T17:33:22.292" v="14757" actId="1076"/>
          <ac:cxnSpMkLst>
            <pc:docMk/>
            <pc:sldMk cId="3299950283" sldId="2147483640"/>
            <ac:cxnSpMk id="75" creationId="{F95B3A46-1CC8-26A3-883D-989D4A513FAE}"/>
          </ac:cxnSpMkLst>
        </pc:cxnChg>
        <pc:cxnChg chg="add mod">
          <ac:chgData name="Kishoreraj Jayakumar (Nokia)" userId="aac8d3a3-29ad-4efc-b601-238d1d650039" providerId="ADAL" clId="{90C7FC58-7456-4DE3-BC86-0D683CABA41D}" dt="2025-03-26T17:33:02.577" v="14755" actId="1076"/>
          <ac:cxnSpMkLst>
            <pc:docMk/>
            <pc:sldMk cId="3299950283" sldId="2147483640"/>
            <ac:cxnSpMk id="76" creationId="{4832309A-07ED-BA86-2871-2301056A597E}"/>
          </ac:cxnSpMkLst>
        </pc:cxnChg>
        <pc:cxnChg chg="add mod">
          <ac:chgData name="Kishoreraj Jayakumar (Nokia)" userId="aac8d3a3-29ad-4efc-b601-238d1d650039" providerId="ADAL" clId="{90C7FC58-7456-4DE3-BC86-0D683CABA41D}" dt="2025-03-26T17:32:45.226" v="14754" actId="14100"/>
          <ac:cxnSpMkLst>
            <pc:docMk/>
            <pc:sldMk cId="3299950283" sldId="2147483640"/>
            <ac:cxnSpMk id="79" creationId="{7215390C-50D5-3C67-85F4-0BD512A7C00A}"/>
          </ac:cxnSpMkLst>
        </pc:cxnChg>
        <pc:cxnChg chg="add mod">
          <ac:chgData name="Kishoreraj Jayakumar (Nokia)" userId="aac8d3a3-29ad-4efc-b601-238d1d650039" providerId="ADAL" clId="{90C7FC58-7456-4DE3-BC86-0D683CABA41D}" dt="2025-03-26T17:32:18.951" v="14749" actId="14100"/>
          <ac:cxnSpMkLst>
            <pc:docMk/>
            <pc:sldMk cId="3299950283" sldId="2147483640"/>
            <ac:cxnSpMk id="81" creationId="{2C75C68A-279D-213D-522A-210774D14E63}"/>
          </ac:cxnSpMkLst>
        </pc:cxnChg>
        <pc:cxnChg chg="add mod">
          <ac:chgData name="Kishoreraj Jayakumar (Nokia)" userId="aac8d3a3-29ad-4efc-b601-238d1d650039" providerId="ADAL" clId="{90C7FC58-7456-4DE3-BC86-0D683CABA41D}" dt="2025-03-26T17:34:11.840" v="14767" actId="14100"/>
          <ac:cxnSpMkLst>
            <pc:docMk/>
            <pc:sldMk cId="3299950283" sldId="2147483640"/>
            <ac:cxnSpMk id="91" creationId="{87220D2B-CE50-38FD-57BC-0D5F3B2DAF35}"/>
          </ac:cxnSpMkLst>
        </pc:cxnChg>
        <pc:cxnChg chg="add mod">
          <ac:chgData name="Kishoreraj Jayakumar (Nokia)" userId="aac8d3a3-29ad-4efc-b601-238d1d650039" providerId="ADAL" clId="{90C7FC58-7456-4DE3-BC86-0D683CABA41D}" dt="2025-03-26T17:33:54.505" v="14764" actId="1076"/>
          <ac:cxnSpMkLst>
            <pc:docMk/>
            <pc:sldMk cId="3299950283" sldId="2147483640"/>
            <ac:cxnSpMk id="93" creationId="{F85C67D3-8835-5867-E283-563A7B889D59}"/>
          </ac:cxnSpMkLst>
        </pc:cxnChg>
        <pc:cxnChg chg="add mod">
          <ac:chgData name="Kishoreraj Jayakumar (Nokia)" userId="aac8d3a3-29ad-4efc-b601-238d1d650039" providerId="ADAL" clId="{90C7FC58-7456-4DE3-BC86-0D683CABA41D}" dt="2025-03-26T17:44:15.563" v="14980" actId="14100"/>
          <ac:cxnSpMkLst>
            <pc:docMk/>
            <pc:sldMk cId="3299950283" sldId="2147483640"/>
            <ac:cxnSpMk id="96" creationId="{DE80F847-55BF-F3C7-5CE2-67C6AB34F31B}"/>
          </ac:cxnSpMkLst>
        </pc:cxnChg>
      </pc:sldChg>
      <pc:sldChg chg="addSp delSp modSp new mod">
        <pc:chgData name="Kishoreraj Jayakumar (Nokia)" userId="aac8d3a3-29ad-4efc-b601-238d1d650039" providerId="ADAL" clId="{90C7FC58-7456-4DE3-BC86-0D683CABA41D}" dt="2025-03-26T17:41:31.787" v="14960" actId="1076"/>
        <pc:sldMkLst>
          <pc:docMk/>
          <pc:sldMk cId="974844345" sldId="2147483641"/>
        </pc:sldMkLst>
        <pc:spChg chg="mod">
          <ac:chgData name="Kishoreraj Jayakumar (Nokia)" userId="aac8d3a3-29ad-4efc-b601-238d1d650039" providerId="ADAL" clId="{90C7FC58-7456-4DE3-BC86-0D683CABA41D}" dt="2025-03-26T17:35:51.369" v="14792" actId="20577"/>
          <ac:spMkLst>
            <pc:docMk/>
            <pc:sldMk cId="974844345" sldId="2147483641"/>
            <ac:spMk id="2" creationId="{3037F1D3-3320-D3AA-92B7-AE757C3B306D}"/>
          </ac:spMkLst>
        </pc:spChg>
        <pc:spChg chg="add mod">
          <ac:chgData name="Kishoreraj Jayakumar (Nokia)" userId="aac8d3a3-29ad-4efc-b601-238d1d650039" providerId="ADAL" clId="{90C7FC58-7456-4DE3-BC86-0D683CABA41D}" dt="2025-03-26T17:41:31.787" v="14960" actId="1076"/>
          <ac:spMkLst>
            <pc:docMk/>
            <pc:sldMk cId="974844345" sldId="2147483641"/>
            <ac:spMk id="5" creationId="{7317EB7C-F63B-5E36-34E9-64F745B352B5}"/>
          </ac:spMkLst>
        </pc:spChg>
      </pc:sldChg>
      <pc:sldChg chg="delSp modSp new mod ord setBg">
        <pc:chgData name="Kishoreraj Jayakumar (Nokia)" userId="aac8d3a3-29ad-4efc-b601-238d1d650039" providerId="ADAL" clId="{90C7FC58-7456-4DE3-BC86-0D683CABA41D}" dt="2025-03-28T14:29:11.781" v="15081"/>
        <pc:sldMkLst>
          <pc:docMk/>
          <pc:sldMk cId="2029625238" sldId="2147483642"/>
        </pc:sldMkLst>
        <pc:spChg chg="mod">
          <ac:chgData name="Kishoreraj Jayakumar (Nokia)" userId="aac8d3a3-29ad-4efc-b601-238d1d650039" providerId="ADAL" clId="{90C7FC58-7456-4DE3-BC86-0D683CABA41D}" dt="2025-03-26T06:46:40.707" v="13249" actId="122"/>
          <ac:spMkLst>
            <pc:docMk/>
            <pc:sldMk cId="2029625238" sldId="2147483642"/>
            <ac:spMk id="2" creationId="{35CAB2DF-1926-00C9-710C-F0B9DD83CDCA}"/>
          </ac:spMkLst>
        </pc:spChg>
      </pc:sldChg>
      <pc:sldChg chg="modSp add del mod">
        <pc:chgData name="Kishoreraj Jayakumar (Nokia)" userId="aac8d3a3-29ad-4efc-b601-238d1d650039" providerId="ADAL" clId="{90C7FC58-7456-4DE3-BC86-0D683CABA41D}" dt="2025-03-27T17:30:46.438" v="15075" actId="2696"/>
        <pc:sldMkLst>
          <pc:docMk/>
          <pc:sldMk cId="126093400" sldId="2147483643"/>
        </pc:sldMkLst>
      </pc:sldChg>
      <pc:sldChg chg="add">
        <pc:chgData name="Kishoreraj Jayakumar (Nokia)" userId="aac8d3a3-29ad-4efc-b601-238d1d650039" providerId="ADAL" clId="{90C7FC58-7456-4DE3-BC86-0D683CABA41D}" dt="2025-03-27T17:30:49.408" v="15076"/>
        <pc:sldMkLst>
          <pc:docMk/>
          <pc:sldMk cId="3052596729" sldId="2147483643"/>
        </pc:sldMkLst>
      </pc:sldChg>
      <pc:sldChg chg="modSp new del mod">
        <pc:chgData name="Kishoreraj Jayakumar (Nokia)" userId="aac8d3a3-29ad-4efc-b601-238d1d650039" providerId="ADAL" clId="{90C7FC58-7456-4DE3-BC86-0D683CABA41D}" dt="2025-03-26T17:37:37.506" v="14822" actId="47"/>
        <pc:sldMkLst>
          <pc:docMk/>
          <pc:sldMk cId="3260173640" sldId="2147483643"/>
        </pc:sldMkLst>
      </pc:sldChg>
      <pc:sldChg chg="delSp modSp new mod setBg">
        <pc:chgData name="Kishoreraj Jayakumar (Nokia)" userId="aac8d3a3-29ad-4efc-b601-238d1d650039" providerId="ADAL" clId="{90C7FC58-7456-4DE3-BC86-0D683CABA41D}" dt="2025-03-26T07:26:57.393" v="13415" actId="3062"/>
        <pc:sldMkLst>
          <pc:docMk/>
          <pc:sldMk cId="2295576404" sldId="2147483644"/>
        </pc:sldMkLst>
        <pc:spChg chg="mod">
          <ac:chgData name="Kishoreraj Jayakumar (Nokia)" userId="aac8d3a3-29ad-4efc-b601-238d1d650039" providerId="ADAL" clId="{90C7FC58-7456-4DE3-BC86-0D683CABA41D}" dt="2025-03-26T07:26:57.393" v="13415" actId="3062"/>
          <ac:spMkLst>
            <pc:docMk/>
            <pc:sldMk cId="2295576404" sldId="2147483644"/>
            <ac:spMk id="2" creationId="{71AE72E1-41E7-92EE-AF2B-F2F40DE33347}"/>
          </ac:spMkLst>
        </pc:spChg>
      </pc:sldChg>
      <pc:sldChg chg="addSp delSp modSp new mod setBg">
        <pc:chgData name="Kishoreraj Jayakumar (Nokia)" userId="aac8d3a3-29ad-4efc-b601-238d1d650039" providerId="ADAL" clId="{90C7FC58-7456-4DE3-BC86-0D683CABA41D}" dt="2025-03-26T07:26:17.402" v="13414" actId="14100"/>
        <pc:sldMkLst>
          <pc:docMk/>
          <pc:sldMk cId="410721523" sldId="2147483645"/>
        </pc:sldMkLst>
        <pc:spChg chg="mod ord">
          <ac:chgData name="Kishoreraj Jayakumar (Nokia)" userId="aac8d3a3-29ad-4efc-b601-238d1d650039" providerId="ADAL" clId="{90C7FC58-7456-4DE3-BC86-0D683CABA41D}" dt="2025-03-26T06:58:40.705" v="13368" actId="1076"/>
          <ac:spMkLst>
            <pc:docMk/>
            <pc:sldMk cId="410721523" sldId="2147483645"/>
            <ac:spMk id="2" creationId="{B3177D09-6331-A5EC-D5BC-8E795B2AF5DD}"/>
          </ac:spMkLst>
        </pc:spChg>
        <pc:spChg chg="add mod">
          <ac:chgData name="Kishoreraj Jayakumar (Nokia)" userId="aac8d3a3-29ad-4efc-b601-238d1d650039" providerId="ADAL" clId="{90C7FC58-7456-4DE3-BC86-0D683CABA41D}" dt="2025-03-26T06:57:08.362" v="13336" actId="21"/>
          <ac:spMkLst>
            <pc:docMk/>
            <pc:sldMk cId="410721523" sldId="2147483645"/>
            <ac:spMk id="4" creationId="{50CAEAF2-F082-DDC9-9D45-8DA0D4B611CC}"/>
          </ac:spMkLst>
        </pc:spChg>
        <pc:spChg chg="add mod">
          <ac:chgData name="Kishoreraj Jayakumar (Nokia)" userId="aac8d3a3-29ad-4efc-b601-238d1d650039" providerId="ADAL" clId="{90C7FC58-7456-4DE3-BC86-0D683CABA41D}" dt="2025-03-26T06:59:13.398" v="13371" actId="207"/>
          <ac:spMkLst>
            <pc:docMk/>
            <pc:sldMk cId="410721523" sldId="2147483645"/>
            <ac:spMk id="5" creationId="{5A8726FE-7837-FB48-36DE-71A50D7E1829}"/>
          </ac:spMkLst>
        </pc:spChg>
        <pc:spChg chg="add mod">
          <ac:chgData name="Kishoreraj Jayakumar (Nokia)" userId="aac8d3a3-29ad-4efc-b601-238d1d650039" providerId="ADAL" clId="{90C7FC58-7456-4DE3-BC86-0D683CABA41D}" dt="2025-03-26T07:23:13.767" v="13399" actId="14100"/>
          <ac:spMkLst>
            <pc:docMk/>
            <pc:sldMk cId="410721523" sldId="2147483645"/>
            <ac:spMk id="7" creationId="{9143510F-26BC-8736-4FB0-EEDAE41D9448}"/>
          </ac:spMkLst>
        </pc:spChg>
        <pc:spChg chg="add mod">
          <ac:chgData name="Kishoreraj Jayakumar (Nokia)" userId="aac8d3a3-29ad-4efc-b601-238d1d650039" providerId="ADAL" clId="{90C7FC58-7456-4DE3-BC86-0D683CABA41D}" dt="2025-03-26T06:59:09.092" v="13370" actId="207"/>
          <ac:spMkLst>
            <pc:docMk/>
            <pc:sldMk cId="410721523" sldId="2147483645"/>
            <ac:spMk id="8" creationId="{F6C23978-DF3E-960B-D4C0-1E27EDF46828}"/>
          </ac:spMkLst>
        </pc:spChg>
        <pc:spChg chg="add mod ord">
          <ac:chgData name="Kishoreraj Jayakumar (Nokia)" userId="aac8d3a3-29ad-4efc-b601-238d1d650039" providerId="ADAL" clId="{90C7FC58-7456-4DE3-BC86-0D683CABA41D}" dt="2025-03-26T07:25:59.896" v="13412" actId="1076"/>
          <ac:spMkLst>
            <pc:docMk/>
            <pc:sldMk cId="410721523" sldId="2147483645"/>
            <ac:spMk id="10" creationId="{4A657C63-E5EF-EF55-21C6-98322ED5472B}"/>
          </ac:spMkLst>
        </pc:spChg>
        <pc:picChg chg="add mod ord">
          <ac:chgData name="Kishoreraj Jayakumar (Nokia)" userId="aac8d3a3-29ad-4efc-b601-238d1d650039" providerId="ADAL" clId="{90C7FC58-7456-4DE3-BC86-0D683CABA41D}" dt="2025-03-26T07:26:17.402" v="13414" actId="14100"/>
          <ac:picMkLst>
            <pc:docMk/>
            <pc:sldMk cId="410721523" sldId="2147483645"/>
            <ac:picMk id="14" creationId="{54F48B99-7759-EDCC-7DF8-BE8CD0A68550}"/>
          </ac:picMkLst>
        </pc:picChg>
        <pc:picChg chg="add mod">
          <ac:chgData name="Kishoreraj Jayakumar (Nokia)" userId="aac8d3a3-29ad-4efc-b601-238d1d650039" providerId="ADAL" clId="{90C7FC58-7456-4DE3-BC86-0D683CABA41D}" dt="2025-03-26T07:26:09.697" v="13413" actId="1076"/>
          <ac:picMkLst>
            <pc:docMk/>
            <pc:sldMk cId="410721523" sldId="2147483645"/>
            <ac:picMk id="2050" creationId="{3BE29ECD-B44D-B2EF-D73B-88737B795EFC}"/>
          </ac:picMkLst>
        </pc:picChg>
      </pc:sldChg>
      <pc:sldChg chg="addSp modSp add mod ord">
        <pc:chgData name="Kishoreraj Jayakumar (Nokia)" userId="aac8d3a3-29ad-4efc-b601-238d1d650039" providerId="ADAL" clId="{90C7FC58-7456-4DE3-BC86-0D683CABA41D}" dt="2025-03-26T09:27:24.322" v="14032" actId="1076"/>
        <pc:sldMkLst>
          <pc:docMk/>
          <pc:sldMk cId="3862062231" sldId="2147483646"/>
        </pc:sldMkLst>
        <pc:spChg chg="mod">
          <ac:chgData name="Kishoreraj Jayakumar (Nokia)" userId="aac8d3a3-29ad-4efc-b601-238d1d650039" providerId="ADAL" clId="{90C7FC58-7456-4DE3-BC86-0D683CABA41D}" dt="2025-03-26T09:27:20.830" v="14031" actId="20577"/>
          <ac:spMkLst>
            <pc:docMk/>
            <pc:sldMk cId="3862062231" sldId="2147483646"/>
            <ac:spMk id="2" creationId="{3A07252D-554B-03B5-E527-64ED762126E1}"/>
          </ac:spMkLst>
        </pc:spChg>
        <pc:spChg chg="mod">
          <ac:chgData name="Kishoreraj Jayakumar (Nokia)" userId="aac8d3a3-29ad-4efc-b601-238d1d650039" providerId="ADAL" clId="{90C7FC58-7456-4DE3-BC86-0D683CABA41D}" dt="2025-03-26T09:27:24.322" v="14032" actId="1076"/>
          <ac:spMkLst>
            <pc:docMk/>
            <pc:sldMk cId="3862062231" sldId="2147483646"/>
            <ac:spMk id="3" creationId="{8095C2DD-96D0-9504-3C51-15FEDCB141D0}"/>
          </ac:spMkLst>
        </pc:spChg>
      </pc:sldChg>
      <pc:sldChg chg="delSp modSp add del mod">
        <pc:chgData name="Kishoreraj Jayakumar (Nokia)" userId="aac8d3a3-29ad-4efc-b601-238d1d650039" providerId="ADAL" clId="{90C7FC58-7456-4DE3-BC86-0D683CABA41D}" dt="2025-03-27T16:57:18.202" v="15066" actId="47"/>
        <pc:sldMkLst>
          <pc:docMk/>
          <pc:sldMk cId="468191306" sldId="2147483647"/>
        </pc:sldMkLst>
      </pc:sldChg>
      <pc:sldMasterChg chg="delSldLayout">
        <pc:chgData name="Kishoreraj Jayakumar (Nokia)" userId="aac8d3a3-29ad-4efc-b601-238d1d650039" providerId="ADAL" clId="{90C7FC58-7456-4DE3-BC86-0D683CABA41D}" dt="2025-03-27T17:30:46.438" v="15075" actId="2696"/>
        <pc:sldMasterMkLst>
          <pc:docMk/>
          <pc:sldMasterMk cId="4241891639" sldId="2147483650"/>
        </pc:sldMasterMkLst>
        <pc:sldLayoutChg chg="del">
          <pc:chgData name="Kishoreraj Jayakumar (Nokia)" userId="aac8d3a3-29ad-4efc-b601-238d1d650039" providerId="ADAL" clId="{90C7FC58-7456-4DE3-BC86-0D683CABA41D}" dt="2025-03-27T17:30:46.438" v="15075" actId="2696"/>
          <pc:sldLayoutMkLst>
            <pc:docMk/>
            <pc:sldMasterMk cId="4241891639" sldId="2147483650"/>
            <pc:sldLayoutMk cId="3743114610" sldId="2147483868"/>
          </pc:sldLayoutMkLst>
        </pc:sldLayoutChg>
        <pc:sldLayoutChg chg="del">
          <pc:chgData name="Kishoreraj Jayakumar (Nokia)" userId="aac8d3a3-29ad-4efc-b601-238d1d650039" providerId="ADAL" clId="{90C7FC58-7456-4DE3-BC86-0D683CABA41D}" dt="2025-03-27T17:30:46.438" v="15075" actId="2696"/>
          <pc:sldLayoutMkLst>
            <pc:docMk/>
            <pc:sldMasterMk cId="4241891639" sldId="2147483650"/>
            <pc:sldLayoutMk cId="841563004" sldId="2147483869"/>
          </pc:sldLayoutMkLst>
        </pc:sldLayoutChg>
        <pc:sldLayoutChg chg="del">
          <pc:chgData name="Kishoreraj Jayakumar (Nokia)" userId="aac8d3a3-29ad-4efc-b601-238d1d650039" providerId="ADAL" clId="{90C7FC58-7456-4DE3-BC86-0D683CABA41D}" dt="2025-03-27T17:30:46.438" v="15075" actId="2696"/>
          <pc:sldLayoutMkLst>
            <pc:docMk/>
            <pc:sldMasterMk cId="4241891639" sldId="2147483650"/>
            <pc:sldLayoutMk cId="1501852730" sldId="2147483870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1804CB-E574-4A37-8833-8DC79E4DBA19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1A64427A-3169-4944-AC9E-4EC9D77B19F4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Data Collection &amp; Curation</a:t>
          </a:r>
          <a:endParaRPr lang="en-US" dirty="0"/>
        </a:p>
      </dgm:t>
    </dgm:pt>
    <dgm:pt modelId="{31D3D5EF-5EEB-41AF-9690-14D90F578255}" type="parTrans" cxnId="{0F55D9FC-9AFF-4B37-B1AC-893F26EC3D52}">
      <dgm:prSet/>
      <dgm:spPr/>
      <dgm:t>
        <a:bodyPr/>
        <a:lstStyle/>
        <a:p>
          <a:endParaRPr lang="en-US"/>
        </a:p>
      </dgm:t>
    </dgm:pt>
    <dgm:pt modelId="{A371BF38-77BF-450F-A949-9ABD83C3E41B}" type="sibTrans" cxnId="{0F55D9FC-9AFF-4B37-B1AC-893F26EC3D52}">
      <dgm:prSet/>
      <dgm:spPr/>
      <dgm:t>
        <a:bodyPr/>
        <a:lstStyle/>
        <a:p>
          <a:endParaRPr lang="en-US"/>
        </a:p>
      </dgm:t>
    </dgm:pt>
    <dgm:pt modelId="{80E027E3-252F-46B5-8221-B9D6D1BB688C}">
      <dgm:prSet phldrT="[Text]"/>
      <dgm:spPr>
        <a:solidFill>
          <a:srgbClr val="99FFCC"/>
        </a:solidFill>
      </dgm:spPr>
      <dgm:t>
        <a:bodyPr/>
        <a:lstStyle/>
        <a:p>
          <a:r>
            <a:rPr lang="en-GB" dirty="0"/>
            <a:t>Fine Tuning, For Specific Use Cases </a:t>
          </a:r>
          <a:br>
            <a:rPr lang="en-GB" dirty="0"/>
          </a:br>
          <a:endParaRPr lang="en-US" dirty="0"/>
        </a:p>
      </dgm:t>
    </dgm:pt>
    <dgm:pt modelId="{59624703-25DA-45DA-B3DE-67A034B8C212}" type="parTrans" cxnId="{FD78D0D6-ED72-4E7D-BD47-FAFC7FDB6B49}">
      <dgm:prSet/>
      <dgm:spPr/>
      <dgm:t>
        <a:bodyPr/>
        <a:lstStyle/>
        <a:p>
          <a:endParaRPr lang="en-US"/>
        </a:p>
      </dgm:t>
    </dgm:pt>
    <dgm:pt modelId="{E4F02A07-8E67-405F-921B-F4482EA0CAF0}" type="sibTrans" cxnId="{FD78D0D6-ED72-4E7D-BD47-FAFC7FDB6B49}">
      <dgm:prSet/>
      <dgm:spPr/>
      <dgm:t>
        <a:bodyPr/>
        <a:lstStyle/>
        <a:p>
          <a:endParaRPr lang="en-US"/>
        </a:p>
      </dgm:t>
    </dgm:pt>
    <dgm:pt modelId="{C89DBBD6-286C-4687-B62B-A2B6151A86F8}">
      <dgm:prSet phldrT="[Text]"/>
      <dgm:spPr>
        <a:solidFill>
          <a:srgbClr val="6699FF"/>
        </a:solidFill>
      </dgm:spPr>
      <dgm:t>
        <a:bodyPr/>
        <a:lstStyle/>
        <a:p>
          <a:r>
            <a:rPr lang="en-GB" dirty="0"/>
            <a:t>Release, Deployment and Service</a:t>
          </a:r>
          <a:endParaRPr lang="en-US" dirty="0"/>
        </a:p>
      </dgm:t>
    </dgm:pt>
    <dgm:pt modelId="{3A755A4A-6F2F-4FCF-AB1A-7EF95F4B4C3F}" type="parTrans" cxnId="{E46F3D59-25C3-4A75-86DA-0BA66A282AB8}">
      <dgm:prSet/>
      <dgm:spPr/>
      <dgm:t>
        <a:bodyPr/>
        <a:lstStyle/>
        <a:p>
          <a:endParaRPr lang="en-US"/>
        </a:p>
      </dgm:t>
    </dgm:pt>
    <dgm:pt modelId="{A040B573-C40F-4DC1-B019-20C4A7A5543C}" type="sibTrans" cxnId="{E46F3D59-25C3-4A75-86DA-0BA66A282AB8}">
      <dgm:prSet/>
      <dgm:spPr/>
      <dgm:t>
        <a:bodyPr/>
        <a:lstStyle/>
        <a:p>
          <a:endParaRPr lang="en-US"/>
        </a:p>
      </dgm:t>
    </dgm:pt>
    <dgm:pt modelId="{850804D5-B56B-477F-8B5B-16C9652A73A2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Identify Model Architecture</a:t>
          </a:r>
          <a:br>
            <a:rPr lang="en-GB" dirty="0"/>
          </a:br>
          <a:r>
            <a:rPr lang="en-GB" dirty="0"/>
            <a:t>GPT, BERT, etc.</a:t>
          </a:r>
          <a:endParaRPr lang="en-US" dirty="0"/>
        </a:p>
      </dgm:t>
    </dgm:pt>
    <dgm:pt modelId="{9DB73F38-149C-4C18-92AD-2AC21A604DF7}" type="parTrans" cxnId="{0B2A2B1F-D8FF-4462-9684-60B533DC1440}">
      <dgm:prSet/>
      <dgm:spPr/>
      <dgm:t>
        <a:bodyPr/>
        <a:lstStyle/>
        <a:p>
          <a:endParaRPr lang="en-US"/>
        </a:p>
      </dgm:t>
    </dgm:pt>
    <dgm:pt modelId="{60CBBDF8-DAFA-4220-B310-60F32DCD3E50}" type="sibTrans" cxnId="{0B2A2B1F-D8FF-4462-9684-60B533DC1440}">
      <dgm:prSet/>
      <dgm:spPr/>
      <dgm:t>
        <a:bodyPr/>
        <a:lstStyle/>
        <a:p>
          <a:endParaRPr lang="en-US"/>
        </a:p>
      </dgm:t>
    </dgm:pt>
    <dgm:pt modelId="{ACED3377-0A86-4E2D-A226-B3B9D83AC279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Training &amp; Optimization</a:t>
          </a:r>
          <a:endParaRPr lang="en-US" dirty="0"/>
        </a:p>
      </dgm:t>
    </dgm:pt>
    <dgm:pt modelId="{4F26F3DB-A8AA-4B14-B1BD-F22D74931C48}" type="parTrans" cxnId="{23B3DDBF-5BCD-4324-98EB-A10A32246BBB}">
      <dgm:prSet/>
      <dgm:spPr/>
      <dgm:t>
        <a:bodyPr/>
        <a:lstStyle/>
        <a:p>
          <a:endParaRPr lang="en-US"/>
        </a:p>
      </dgm:t>
    </dgm:pt>
    <dgm:pt modelId="{96312B42-E40E-4395-B26B-DDE8909352AA}" type="sibTrans" cxnId="{23B3DDBF-5BCD-4324-98EB-A10A32246BBB}">
      <dgm:prSet/>
      <dgm:spPr/>
      <dgm:t>
        <a:bodyPr/>
        <a:lstStyle/>
        <a:p>
          <a:endParaRPr lang="en-US"/>
        </a:p>
      </dgm:t>
    </dgm:pt>
    <dgm:pt modelId="{C9DD29E8-5597-4626-A40F-A01634486441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Monitoring &amp; Improvement</a:t>
          </a:r>
          <a:endParaRPr lang="en-US" dirty="0"/>
        </a:p>
      </dgm:t>
    </dgm:pt>
    <dgm:pt modelId="{E54D258A-E9E2-478E-9BC6-2CBD99DD40A1}" type="parTrans" cxnId="{A6F57832-ED8A-4495-9198-B0E3BA23DCED}">
      <dgm:prSet/>
      <dgm:spPr/>
      <dgm:t>
        <a:bodyPr/>
        <a:lstStyle/>
        <a:p>
          <a:endParaRPr lang="en-US"/>
        </a:p>
      </dgm:t>
    </dgm:pt>
    <dgm:pt modelId="{3535AF4D-F9F8-4A0B-AD8A-EFAD11924CF2}" type="sibTrans" cxnId="{A6F57832-ED8A-4495-9198-B0E3BA23DCED}">
      <dgm:prSet/>
      <dgm:spPr/>
      <dgm:t>
        <a:bodyPr/>
        <a:lstStyle/>
        <a:p>
          <a:endParaRPr lang="en-US"/>
        </a:p>
      </dgm:t>
    </dgm:pt>
    <dgm:pt modelId="{09A9ADC0-D548-448D-83AF-652C555FDEDA}" type="pres">
      <dgm:prSet presAssocID="{621804CB-E574-4A37-8833-8DC79E4DBA19}" presName="CompostProcess" presStyleCnt="0">
        <dgm:presLayoutVars>
          <dgm:dir/>
          <dgm:resizeHandles val="exact"/>
        </dgm:presLayoutVars>
      </dgm:prSet>
      <dgm:spPr/>
    </dgm:pt>
    <dgm:pt modelId="{8750CCB6-B951-4673-8993-BB3FA66ED0F0}" type="pres">
      <dgm:prSet presAssocID="{621804CB-E574-4A37-8833-8DC79E4DBA19}" presName="arrow" presStyleLbl="bgShp" presStyleIdx="0" presStyleCnt="1" custScaleX="110766"/>
      <dgm:spPr>
        <a:solidFill>
          <a:schemeClr val="bg2"/>
        </a:solidFill>
      </dgm:spPr>
    </dgm:pt>
    <dgm:pt modelId="{190F4018-A301-4A7F-B229-765667D5A249}" type="pres">
      <dgm:prSet presAssocID="{621804CB-E574-4A37-8833-8DC79E4DBA19}" presName="linearProcess" presStyleCnt="0"/>
      <dgm:spPr/>
    </dgm:pt>
    <dgm:pt modelId="{56CF2020-201B-42D1-9616-A8C5FA14F630}" type="pres">
      <dgm:prSet presAssocID="{1A64427A-3169-4944-AC9E-4EC9D77B19F4}" presName="textNode" presStyleLbl="node1" presStyleIdx="0" presStyleCnt="6">
        <dgm:presLayoutVars>
          <dgm:bulletEnabled val="1"/>
        </dgm:presLayoutVars>
      </dgm:prSet>
      <dgm:spPr/>
    </dgm:pt>
    <dgm:pt modelId="{C03C913F-9AC2-433F-9B67-039965033421}" type="pres">
      <dgm:prSet presAssocID="{A371BF38-77BF-450F-A949-9ABD83C3E41B}" presName="sibTrans" presStyleCnt="0"/>
      <dgm:spPr/>
    </dgm:pt>
    <dgm:pt modelId="{6068FF30-A1ED-4315-AB87-CF75B6B2B534}" type="pres">
      <dgm:prSet presAssocID="{850804D5-B56B-477F-8B5B-16C9652A73A2}" presName="textNode" presStyleLbl="node1" presStyleIdx="1" presStyleCnt="6">
        <dgm:presLayoutVars>
          <dgm:bulletEnabled val="1"/>
        </dgm:presLayoutVars>
      </dgm:prSet>
      <dgm:spPr/>
    </dgm:pt>
    <dgm:pt modelId="{5B8A0623-650E-4E4B-BE27-5AC83C9F3A20}" type="pres">
      <dgm:prSet presAssocID="{60CBBDF8-DAFA-4220-B310-60F32DCD3E50}" presName="sibTrans" presStyleCnt="0"/>
      <dgm:spPr/>
    </dgm:pt>
    <dgm:pt modelId="{A46A0F13-4991-4D92-875B-DCD214713B4F}" type="pres">
      <dgm:prSet presAssocID="{ACED3377-0A86-4E2D-A226-B3B9D83AC279}" presName="textNode" presStyleLbl="node1" presStyleIdx="2" presStyleCnt="6">
        <dgm:presLayoutVars>
          <dgm:bulletEnabled val="1"/>
        </dgm:presLayoutVars>
      </dgm:prSet>
      <dgm:spPr/>
    </dgm:pt>
    <dgm:pt modelId="{41258048-5C5A-494A-B753-BA7A00E70829}" type="pres">
      <dgm:prSet presAssocID="{96312B42-E40E-4395-B26B-DDE8909352AA}" presName="sibTrans" presStyleCnt="0"/>
      <dgm:spPr/>
    </dgm:pt>
    <dgm:pt modelId="{E022FF70-FE87-4BC3-B92D-4BA363B2607F}" type="pres">
      <dgm:prSet presAssocID="{80E027E3-252F-46B5-8221-B9D6D1BB688C}" presName="textNode" presStyleLbl="node1" presStyleIdx="3" presStyleCnt="6">
        <dgm:presLayoutVars>
          <dgm:bulletEnabled val="1"/>
        </dgm:presLayoutVars>
      </dgm:prSet>
      <dgm:spPr/>
    </dgm:pt>
    <dgm:pt modelId="{F06ECE57-BF3B-4278-8614-791E8D8686F8}" type="pres">
      <dgm:prSet presAssocID="{E4F02A07-8E67-405F-921B-F4482EA0CAF0}" presName="sibTrans" presStyleCnt="0"/>
      <dgm:spPr/>
    </dgm:pt>
    <dgm:pt modelId="{293D9373-FB73-4351-AE90-F81B2D2C7E83}" type="pres">
      <dgm:prSet presAssocID="{C89DBBD6-286C-4687-B62B-A2B6151A86F8}" presName="textNode" presStyleLbl="node1" presStyleIdx="4" presStyleCnt="6">
        <dgm:presLayoutVars>
          <dgm:bulletEnabled val="1"/>
        </dgm:presLayoutVars>
      </dgm:prSet>
      <dgm:spPr/>
    </dgm:pt>
    <dgm:pt modelId="{64789BBF-FCC6-429C-A59B-9CFF87DFE807}" type="pres">
      <dgm:prSet presAssocID="{A040B573-C40F-4DC1-B019-20C4A7A5543C}" presName="sibTrans" presStyleCnt="0"/>
      <dgm:spPr/>
    </dgm:pt>
    <dgm:pt modelId="{27C707EA-A6A7-452C-A6E1-FE2580E2D746}" type="pres">
      <dgm:prSet presAssocID="{C9DD29E8-5597-4626-A40F-A01634486441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ED24417-4CFF-4DD2-AEC0-4DF95B0C6910}" type="presOf" srcId="{C9DD29E8-5597-4626-A40F-A01634486441}" destId="{27C707EA-A6A7-452C-A6E1-FE2580E2D746}" srcOrd="0" destOrd="0" presId="urn:microsoft.com/office/officeart/2005/8/layout/hProcess9"/>
    <dgm:cxn modelId="{0B2A2B1F-D8FF-4462-9684-60B533DC1440}" srcId="{621804CB-E574-4A37-8833-8DC79E4DBA19}" destId="{850804D5-B56B-477F-8B5B-16C9652A73A2}" srcOrd="1" destOrd="0" parTransId="{9DB73F38-149C-4C18-92AD-2AC21A604DF7}" sibTransId="{60CBBDF8-DAFA-4220-B310-60F32DCD3E50}"/>
    <dgm:cxn modelId="{A6F57832-ED8A-4495-9198-B0E3BA23DCED}" srcId="{621804CB-E574-4A37-8833-8DC79E4DBA19}" destId="{C9DD29E8-5597-4626-A40F-A01634486441}" srcOrd="5" destOrd="0" parTransId="{E54D258A-E9E2-478E-9BC6-2CBD99DD40A1}" sibTransId="{3535AF4D-F9F8-4A0B-AD8A-EFAD11924CF2}"/>
    <dgm:cxn modelId="{8CA4B33B-A80A-480D-9C81-F5A8941C3C92}" type="presOf" srcId="{C89DBBD6-286C-4687-B62B-A2B6151A86F8}" destId="{293D9373-FB73-4351-AE90-F81B2D2C7E83}" srcOrd="0" destOrd="0" presId="urn:microsoft.com/office/officeart/2005/8/layout/hProcess9"/>
    <dgm:cxn modelId="{054C9C61-56A7-4D9B-907A-ECB9FEC16BB1}" type="presOf" srcId="{80E027E3-252F-46B5-8221-B9D6D1BB688C}" destId="{E022FF70-FE87-4BC3-B92D-4BA363B2607F}" srcOrd="0" destOrd="0" presId="urn:microsoft.com/office/officeart/2005/8/layout/hProcess9"/>
    <dgm:cxn modelId="{9DC4CD4F-8A21-484A-AF16-0B38CDDA8817}" type="presOf" srcId="{ACED3377-0A86-4E2D-A226-B3B9D83AC279}" destId="{A46A0F13-4991-4D92-875B-DCD214713B4F}" srcOrd="0" destOrd="0" presId="urn:microsoft.com/office/officeart/2005/8/layout/hProcess9"/>
    <dgm:cxn modelId="{E46F3D59-25C3-4A75-86DA-0BA66A282AB8}" srcId="{621804CB-E574-4A37-8833-8DC79E4DBA19}" destId="{C89DBBD6-286C-4687-B62B-A2B6151A86F8}" srcOrd="4" destOrd="0" parTransId="{3A755A4A-6F2F-4FCF-AB1A-7EF95F4B4C3F}" sibTransId="{A040B573-C40F-4DC1-B019-20C4A7A5543C}"/>
    <dgm:cxn modelId="{046965BD-15F8-4058-923C-28EF0607D319}" type="presOf" srcId="{621804CB-E574-4A37-8833-8DC79E4DBA19}" destId="{09A9ADC0-D548-448D-83AF-652C555FDEDA}" srcOrd="0" destOrd="0" presId="urn:microsoft.com/office/officeart/2005/8/layout/hProcess9"/>
    <dgm:cxn modelId="{23B3DDBF-5BCD-4324-98EB-A10A32246BBB}" srcId="{621804CB-E574-4A37-8833-8DC79E4DBA19}" destId="{ACED3377-0A86-4E2D-A226-B3B9D83AC279}" srcOrd="2" destOrd="0" parTransId="{4F26F3DB-A8AA-4B14-B1BD-F22D74931C48}" sibTransId="{96312B42-E40E-4395-B26B-DDE8909352AA}"/>
    <dgm:cxn modelId="{FD78D0D6-ED72-4E7D-BD47-FAFC7FDB6B49}" srcId="{621804CB-E574-4A37-8833-8DC79E4DBA19}" destId="{80E027E3-252F-46B5-8221-B9D6D1BB688C}" srcOrd="3" destOrd="0" parTransId="{59624703-25DA-45DA-B3DE-67A034B8C212}" sibTransId="{E4F02A07-8E67-405F-921B-F4482EA0CAF0}"/>
    <dgm:cxn modelId="{28CDF8D9-3D0B-4130-BA2C-A3FCBDB1FAF4}" type="presOf" srcId="{850804D5-B56B-477F-8B5B-16C9652A73A2}" destId="{6068FF30-A1ED-4315-AB87-CF75B6B2B534}" srcOrd="0" destOrd="0" presId="urn:microsoft.com/office/officeart/2005/8/layout/hProcess9"/>
    <dgm:cxn modelId="{85F76EE5-88B6-40E4-ACE2-791AF169FB9B}" type="presOf" srcId="{1A64427A-3169-4944-AC9E-4EC9D77B19F4}" destId="{56CF2020-201B-42D1-9616-A8C5FA14F630}" srcOrd="0" destOrd="0" presId="urn:microsoft.com/office/officeart/2005/8/layout/hProcess9"/>
    <dgm:cxn modelId="{0F55D9FC-9AFF-4B37-B1AC-893F26EC3D52}" srcId="{621804CB-E574-4A37-8833-8DC79E4DBA19}" destId="{1A64427A-3169-4944-AC9E-4EC9D77B19F4}" srcOrd="0" destOrd="0" parTransId="{31D3D5EF-5EEB-41AF-9690-14D90F578255}" sibTransId="{A371BF38-77BF-450F-A949-9ABD83C3E41B}"/>
    <dgm:cxn modelId="{73C2E784-FF26-46BE-B58D-C590353F2259}" type="presParOf" srcId="{09A9ADC0-D548-448D-83AF-652C555FDEDA}" destId="{8750CCB6-B951-4673-8993-BB3FA66ED0F0}" srcOrd="0" destOrd="0" presId="urn:microsoft.com/office/officeart/2005/8/layout/hProcess9"/>
    <dgm:cxn modelId="{A8383606-B926-48B3-BB08-D1F3DF85E9C3}" type="presParOf" srcId="{09A9ADC0-D548-448D-83AF-652C555FDEDA}" destId="{190F4018-A301-4A7F-B229-765667D5A249}" srcOrd="1" destOrd="0" presId="urn:microsoft.com/office/officeart/2005/8/layout/hProcess9"/>
    <dgm:cxn modelId="{FBB98B53-31FB-47E0-8A76-0E36F00216F3}" type="presParOf" srcId="{190F4018-A301-4A7F-B229-765667D5A249}" destId="{56CF2020-201B-42D1-9616-A8C5FA14F630}" srcOrd="0" destOrd="0" presId="urn:microsoft.com/office/officeart/2005/8/layout/hProcess9"/>
    <dgm:cxn modelId="{C98ECEEF-DAA5-4D0E-ABBF-2AD6C581A5A6}" type="presParOf" srcId="{190F4018-A301-4A7F-B229-765667D5A249}" destId="{C03C913F-9AC2-433F-9B67-039965033421}" srcOrd="1" destOrd="0" presId="urn:microsoft.com/office/officeart/2005/8/layout/hProcess9"/>
    <dgm:cxn modelId="{BA546F4E-9020-40EF-9BEB-4131CB6EDD1A}" type="presParOf" srcId="{190F4018-A301-4A7F-B229-765667D5A249}" destId="{6068FF30-A1ED-4315-AB87-CF75B6B2B534}" srcOrd="2" destOrd="0" presId="urn:microsoft.com/office/officeart/2005/8/layout/hProcess9"/>
    <dgm:cxn modelId="{010C9F16-6789-40A7-BD24-A68161A36AAA}" type="presParOf" srcId="{190F4018-A301-4A7F-B229-765667D5A249}" destId="{5B8A0623-650E-4E4B-BE27-5AC83C9F3A20}" srcOrd="3" destOrd="0" presId="urn:microsoft.com/office/officeart/2005/8/layout/hProcess9"/>
    <dgm:cxn modelId="{237F0050-3E51-4D22-8FC6-81CBCC92F712}" type="presParOf" srcId="{190F4018-A301-4A7F-B229-765667D5A249}" destId="{A46A0F13-4991-4D92-875B-DCD214713B4F}" srcOrd="4" destOrd="0" presId="urn:microsoft.com/office/officeart/2005/8/layout/hProcess9"/>
    <dgm:cxn modelId="{4D17170D-2057-4B9B-A729-D5DCBD209A08}" type="presParOf" srcId="{190F4018-A301-4A7F-B229-765667D5A249}" destId="{41258048-5C5A-494A-B753-BA7A00E70829}" srcOrd="5" destOrd="0" presId="urn:microsoft.com/office/officeart/2005/8/layout/hProcess9"/>
    <dgm:cxn modelId="{294BE5E6-8B54-4BFA-8A12-E0E1D0B93870}" type="presParOf" srcId="{190F4018-A301-4A7F-B229-765667D5A249}" destId="{E022FF70-FE87-4BC3-B92D-4BA363B2607F}" srcOrd="6" destOrd="0" presId="urn:microsoft.com/office/officeart/2005/8/layout/hProcess9"/>
    <dgm:cxn modelId="{28CF97D7-0A64-400A-91F3-599252CA6700}" type="presParOf" srcId="{190F4018-A301-4A7F-B229-765667D5A249}" destId="{F06ECE57-BF3B-4278-8614-791E8D8686F8}" srcOrd="7" destOrd="0" presId="urn:microsoft.com/office/officeart/2005/8/layout/hProcess9"/>
    <dgm:cxn modelId="{14DB6B3B-8199-432B-9774-9AFAFAAE0121}" type="presParOf" srcId="{190F4018-A301-4A7F-B229-765667D5A249}" destId="{293D9373-FB73-4351-AE90-F81B2D2C7E83}" srcOrd="8" destOrd="0" presId="urn:microsoft.com/office/officeart/2005/8/layout/hProcess9"/>
    <dgm:cxn modelId="{0309B5DC-B7F3-456D-BD04-090BD8FD61D9}" type="presParOf" srcId="{190F4018-A301-4A7F-B229-765667D5A249}" destId="{64789BBF-FCC6-429C-A59B-9CFF87DFE807}" srcOrd="9" destOrd="0" presId="urn:microsoft.com/office/officeart/2005/8/layout/hProcess9"/>
    <dgm:cxn modelId="{5822BB57-7FCF-46AD-B156-FF72CD4C902E}" type="presParOf" srcId="{190F4018-A301-4A7F-B229-765667D5A249}" destId="{27C707EA-A6A7-452C-A6E1-FE2580E2D74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104AB1-0407-4119-9B4F-44E76E08E6F5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EED7CD-B4A6-4860-AE65-E8191971AB1D}">
      <dgm:prSet phldrT="[Text]" custT="1"/>
      <dgm:spPr/>
      <dgm:t>
        <a:bodyPr/>
        <a:lstStyle/>
        <a:p>
          <a:r>
            <a:rPr lang="en-GB" sz="1400" dirty="0"/>
            <a:t>Crafting Effective Inputs</a:t>
          </a:r>
          <a:endParaRPr lang="en-US" sz="1400" dirty="0"/>
        </a:p>
      </dgm:t>
    </dgm:pt>
    <dgm:pt modelId="{F6DE8B06-4299-48B0-A1F2-F3E4E9BA7CC2}" type="parTrans" cxnId="{C758F7B2-2A9A-4597-ADC8-D9D5A4467A55}">
      <dgm:prSet/>
      <dgm:spPr/>
      <dgm:t>
        <a:bodyPr/>
        <a:lstStyle/>
        <a:p>
          <a:endParaRPr lang="en-US"/>
        </a:p>
      </dgm:t>
    </dgm:pt>
    <dgm:pt modelId="{0E523AD0-7C1E-4C6E-937C-66828CA40332}" type="sibTrans" cxnId="{C758F7B2-2A9A-4597-ADC8-D9D5A4467A55}">
      <dgm:prSet/>
      <dgm:spPr/>
      <dgm:t>
        <a:bodyPr/>
        <a:lstStyle/>
        <a:p>
          <a:endParaRPr lang="en-US"/>
        </a:p>
      </dgm:t>
    </dgm:pt>
    <dgm:pt modelId="{FFEF6A58-E6E1-442E-A087-0BC010483A3E}">
      <dgm:prSet phldrT="[Text]" custT="1"/>
      <dgm:spPr/>
      <dgm:t>
        <a:bodyPr/>
        <a:lstStyle/>
        <a:p>
          <a:r>
            <a:rPr lang="en-GB" sz="1400" dirty="0"/>
            <a:t>Providing External Data</a:t>
          </a:r>
          <a:endParaRPr lang="en-US" sz="1400" dirty="0"/>
        </a:p>
      </dgm:t>
    </dgm:pt>
    <dgm:pt modelId="{D8DF04DB-FDB2-49F9-84D4-CC7839750803}" type="parTrans" cxnId="{D218E98F-975D-4CE9-9930-82F6A31E8C9B}">
      <dgm:prSet/>
      <dgm:spPr/>
      <dgm:t>
        <a:bodyPr/>
        <a:lstStyle/>
        <a:p>
          <a:endParaRPr lang="en-US"/>
        </a:p>
      </dgm:t>
    </dgm:pt>
    <dgm:pt modelId="{F5C99EC0-78EF-4F7B-8E03-0299443D92F1}" type="sibTrans" cxnId="{D218E98F-975D-4CE9-9930-82F6A31E8C9B}">
      <dgm:prSet/>
      <dgm:spPr/>
      <dgm:t>
        <a:bodyPr/>
        <a:lstStyle/>
        <a:p>
          <a:endParaRPr lang="en-US"/>
        </a:p>
      </dgm:t>
    </dgm:pt>
    <dgm:pt modelId="{8C9CEBA6-B5C3-4959-B849-AB6CB2ACE6D3}">
      <dgm:prSet phldrT="[Text]" custT="1"/>
      <dgm:spPr/>
      <dgm:t>
        <a:bodyPr/>
        <a:lstStyle/>
        <a:p>
          <a:r>
            <a:rPr lang="en-GB" sz="1400" dirty="0"/>
            <a:t>Customizing a Pre-trained LLM</a:t>
          </a:r>
          <a:endParaRPr lang="en-US" sz="1400" dirty="0"/>
        </a:p>
      </dgm:t>
    </dgm:pt>
    <dgm:pt modelId="{18E4A5EC-99F8-426F-AAC6-057F212282B5}" type="parTrans" cxnId="{BFA6F080-F724-4F32-B534-065A23AC19A9}">
      <dgm:prSet/>
      <dgm:spPr/>
      <dgm:t>
        <a:bodyPr/>
        <a:lstStyle/>
        <a:p>
          <a:endParaRPr lang="en-US"/>
        </a:p>
      </dgm:t>
    </dgm:pt>
    <dgm:pt modelId="{B8EBCED7-DC76-47DE-A9F0-06BF949FE0DF}" type="sibTrans" cxnId="{BFA6F080-F724-4F32-B534-065A23AC19A9}">
      <dgm:prSet/>
      <dgm:spPr/>
      <dgm:t>
        <a:bodyPr/>
        <a:lstStyle/>
        <a:p>
          <a:endParaRPr lang="en-US"/>
        </a:p>
      </dgm:t>
    </dgm:pt>
    <dgm:pt modelId="{B92E2AF1-5F43-472C-AFFA-6962D7D623EC}">
      <dgm:prSet phldrT="[Text]" custT="1"/>
      <dgm:spPr/>
      <dgm:t>
        <a:bodyPr/>
        <a:lstStyle/>
        <a:p>
          <a:r>
            <a:rPr lang="en-GB" sz="1400" dirty="0"/>
            <a:t>Enabling LLM response to trigger actions</a:t>
          </a:r>
          <a:endParaRPr lang="en-US" sz="1400" dirty="0"/>
        </a:p>
      </dgm:t>
    </dgm:pt>
    <dgm:pt modelId="{147BDDD9-D4E7-4A0F-AA9C-B5775DAD8E21}" type="parTrans" cxnId="{AB32E1A4-5FAA-40EA-B5F1-C3EA17C01FCB}">
      <dgm:prSet/>
      <dgm:spPr/>
      <dgm:t>
        <a:bodyPr/>
        <a:lstStyle/>
        <a:p>
          <a:endParaRPr lang="en-US"/>
        </a:p>
      </dgm:t>
    </dgm:pt>
    <dgm:pt modelId="{618A7EE5-B5B1-4C76-981F-2F9A799AD7C2}" type="sibTrans" cxnId="{AB32E1A4-5FAA-40EA-B5F1-C3EA17C01FCB}">
      <dgm:prSet/>
      <dgm:spPr/>
      <dgm:t>
        <a:bodyPr/>
        <a:lstStyle/>
        <a:p>
          <a:endParaRPr lang="en-US"/>
        </a:p>
      </dgm:t>
    </dgm:pt>
    <dgm:pt modelId="{BD8AB5D5-0429-4F29-9D0F-5A92D2521A01}" type="pres">
      <dgm:prSet presAssocID="{C8104AB1-0407-4119-9B4F-44E76E08E6F5}" presName="rootnode" presStyleCnt="0">
        <dgm:presLayoutVars>
          <dgm:chMax/>
          <dgm:chPref/>
          <dgm:dir/>
          <dgm:animLvl val="lvl"/>
        </dgm:presLayoutVars>
      </dgm:prSet>
      <dgm:spPr/>
    </dgm:pt>
    <dgm:pt modelId="{6F32731C-E66B-459E-8739-670F15DEA075}" type="pres">
      <dgm:prSet presAssocID="{0DEED7CD-B4A6-4860-AE65-E8191971AB1D}" presName="composite" presStyleCnt="0"/>
      <dgm:spPr/>
    </dgm:pt>
    <dgm:pt modelId="{E8FBF8DC-F7D4-4E08-89EB-102C39685428}" type="pres">
      <dgm:prSet presAssocID="{0DEED7CD-B4A6-4860-AE65-E8191971AB1D}" presName="LShape" presStyleLbl="alignNode1" presStyleIdx="0" presStyleCnt="7"/>
      <dgm:spPr/>
    </dgm:pt>
    <dgm:pt modelId="{96FF7E1C-83FC-4405-B9E7-C0E3316F14E6}" type="pres">
      <dgm:prSet presAssocID="{0DEED7CD-B4A6-4860-AE65-E8191971AB1D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F89F2D4-CA8B-4C37-9D45-8ABB79B0BF8E}" type="pres">
      <dgm:prSet presAssocID="{0DEED7CD-B4A6-4860-AE65-E8191971AB1D}" presName="Triangle" presStyleLbl="alignNode1" presStyleIdx="1" presStyleCnt="7"/>
      <dgm:spPr/>
    </dgm:pt>
    <dgm:pt modelId="{5274952F-F20F-46E9-8FDD-295F1A1C1ECD}" type="pres">
      <dgm:prSet presAssocID="{0E523AD0-7C1E-4C6E-937C-66828CA40332}" presName="sibTrans" presStyleCnt="0"/>
      <dgm:spPr/>
    </dgm:pt>
    <dgm:pt modelId="{8D7EA8E0-A1ED-4BE5-BB58-15FEE530D988}" type="pres">
      <dgm:prSet presAssocID="{0E523AD0-7C1E-4C6E-937C-66828CA40332}" presName="space" presStyleCnt="0"/>
      <dgm:spPr/>
    </dgm:pt>
    <dgm:pt modelId="{8E48C498-8160-4C5E-B400-58DAEF711821}" type="pres">
      <dgm:prSet presAssocID="{FFEF6A58-E6E1-442E-A087-0BC010483A3E}" presName="composite" presStyleCnt="0"/>
      <dgm:spPr/>
    </dgm:pt>
    <dgm:pt modelId="{98998D8C-BC77-4C8F-A283-FA9D482029BF}" type="pres">
      <dgm:prSet presAssocID="{FFEF6A58-E6E1-442E-A087-0BC010483A3E}" presName="LShape" presStyleLbl="alignNode1" presStyleIdx="2" presStyleCnt="7"/>
      <dgm:spPr/>
    </dgm:pt>
    <dgm:pt modelId="{8705F1D4-F3F2-4E5C-8DBD-B3751267196D}" type="pres">
      <dgm:prSet presAssocID="{FFEF6A58-E6E1-442E-A087-0BC010483A3E}" presName="ParentText" presStyleLbl="revTx" presStyleIdx="1" presStyleCnt="4" custLinFactNeighborX="431" custLinFactNeighborY="2229">
        <dgm:presLayoutVars>
          <dgm:chMax val="0"/>
          <dgm:chPref val="0"/>
          <dgm:bulletEnabled val="1"/>
        </dgm:presLayoutVars>
      </dgm:prSet>
      <dgm:spPr/>
    </dgm:pt>
    <dgm:pt modelId="{9EBB702C-B397-43F6-AC88-CE0B0A54A0FC}" type="pres">
      <dgm:prSet presAssocID="{FFEF6A58-E6E1-442E-A087-0BC010483A3E}" presName="Triangle" presStyleLbl="alignNode1" presStyleIdx="3" presStyleCnt="7"/>
      <dgm:spPr/>
    </dgm:pt>
    <dgm:pt modelId="{AA4DCAC8-AB73-4884-B6F2-3F75B86E5D43}" type="pres">
      <dgm:prSet presAssocID="{F5C99EC0-78EF-4F7B-8E03-0299443D92F1}" presName="sibTrans" presStyleCnt="0"/>
      <dgm:spPr/>
    </dgm:pt>
    <dgm:pt modelId="{A4EB878F-5490-4F05-A463-D2B3E77481D5}" type="pres">
      <dgm:prSet presAssocID="{F5C99EC0-78EF-4F7B-8E03-0299443D92F1}" presName="space" presStyleCnt="0"/>
      <dgm:spPr/>
    </dgm:pt>
    <dgm:pt modelId="{124D7AB9-0F55-4E29-A0A0-6B6675169C30}" type="pres">
      <dgm:prSet presAssocID="{8C9CEBA6-B5C3-4959-B849-AB6CB2ACE6D3}" presName="composite" presStyleCnt="0"/>
      <dgm:spPr/>
    </dgm:pt>
    <dgm:pt modelId="{2B503D61-AA86-4DE1-A47C-7D6A577A7D64}" type="pres">
      <dgm:prSet presAssocID="{8C9CEBA6-B5C3-4959-B849-AB6CB2ACE6D3}" presName="LShape" presStyleLbl="alignNode1" presStyleIdx="4" presStyleCnt="7"/>
      <dgm:spPr/>
    </dgm:pt>
    <dgm:pt modelId="{2873AEAA-E424-459E-BF02-3F26B0123499}" type="pres">
      <dgm:prSet presAssocID="{8C9CEBA6-B5C3-4959-B849-AB6CB2ACE6D3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0D98BE8-B811-4C83-BEB3-182496A62BEB}" type="pres">
      <dgm:prSet presAssocID="{8C9CEBA6-B5C3-4959-B849-AB6CB2ACE6D3}" presName="Triangle" presStyleLbl="alignNode1" presStyleIdx="5" presStyleCnt="7"/>
      <dgm:spPr/>
    </dgm:pt>
    <dgm:pt modelId="{9902DDAE-A956-478C-A56E-21781E85747F}" type="pres">
      <dgm:prSet presAssocID="{B8EBCED7-DC76-47DE-A9F0-06BF949FE0DF}" presName="sibTrans" presStyleCnt="0"/>
      <dgm:spPr/>
    </dgm:pt>
    <dgm:pt modelId="{54A9F78C-E915-4F37-A800-7D4D14F80FFB}" type="pres">
      <dgm:prSet presAssocID="{B8EBCED7-DC76-47DE-A9F0-06BF949FE0DF}" presName="space" presStyleCnt="0"/>
      <dgm:spPr/>
    </dgm:pt>
    <dgm:pt modelId="{2782B479-4426-465D-84FB-181556FB2C44}" type="pres">
      <dgm:prSet presAssocID="{B92E2AF1-5F43-472C-AFFA-6962D7D623EC}" presName="composite" presStyleCnt="0"/>
      <dgm:spPr/>
    </dgm:pt>
    <dgm:pt modelId="{069538B6-86D6-41E8-9478-5A6AC5F62A8E}" type="pres">
      <dgm:prSet presAssocID="{B92E2AF1-5F43-472C-AFFA-6962D7D623EC}" presName="LShape" presStyleLbl="alignNode1" presStyleIdx="6" presStyleCnt="7"/>
      <dgm:spPr/>
    </dgm:pt>
    <dgm:pt modelId="{4F2FDE9D-7D55-4D76-B54D-71204749EA9C}" type="pres">
      <dgm:prSet presAssocID="{B92E2AF1-5F43-472C-AFFA-6962D7D623EC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43EC00-BDAA-43B0-9C01-C043C594B016}" type="presOf" srcId="{8C9CEBA6-B5C3-4959-B849-AB6CB2ACE6D3}" destId="{2873AEAA-E424-459E-BF02-3F26B0123499}" srcOrd="0" destOrd="0" presId="urn:microsoft.com/office/officeart/2009/3/layout/StepUpProcess"/>
    <dgm:cxn modelId="{BFA6F080-F724-4F32-B534-065A23AC19A9}" srcId="{C8104AB1-0407-4119-9B4F-44E76E08E6F5}" destId="{8C9CEBA6-B5C3-4959-B849-AB6CB2ACE6D3}" srcOrd="2" destOrd="0" parTransId="{18E4A5EC-99F8-426F-AAC6-057F212282B5}" sibTransId="{B8EBCED7-DC76-47DE-A9F0-06BF949FE0DF}"/>
    <dgm:cxn modelId="{CE290582-8C29-4D42-BC73-EBBA06F1C84F}" type="presOf" srcId="{FFEF6A58-E6E1-442E-A087-0BC010483A3E}" destId="{8705F1D4-F3F2-4E5C-8DBD-B3751267196D}" srcOrd="0" destOrd="0" presId="urn:microsoft.com/office/officeart/2009/3/layout/StepUpProcess"/>
    <dgm:cxn modelId="{D218E98F-975D-4CE9-9930-82F6A31E8C9B}" srcId="{C8104AB1-0407-4119-9B4F-44E76E08E6F5}" destId="{FFEF6A58-E6E1-442E-A087-0BC010483A3E}" srcOrd="1" destOrd="0" parTransId="{D8DF04DB-FDB2-49F9-84D4-CC7839750803}" sibTransId="{F5C99EC0-78EF-4F7B-8E03-0299443D92F1}"/>
    <dgm:cxn modelId="{AB32E1A4-5FAA-40EA-B5F1-C3EA17C01FCB}" srcId="{C8104AB1-0407-4119-9B4F-44E76E08E6F5}" destId="{B92E2AF1-5F43-472C-AFFA-6962D7D623EC}" srcOrd="3" destOrd="0" parTransId="{147BDDD9-D4E7-4A0F-AA9C-B5775DAD8E21}" sibTransId="{618A7EE5-B5B1-4C76-981F-2F9A799AD7C2}"/>
    <dgm:cxn modelId="{2C3B2DAB-DACD-430F-814E-27D9E286CE55}" type="presOf" srcId="{C8104AB1-0407-4119-9B4F-44E76E08E6F5}" destId="{BD8AB5D5-0429-4F29-9D0F-5A92D2521A01}" srcOrd="0" destOrd="0" presId="urn:microsoft.com/office/officeart/2009/3/layout/StepUpProcess"/>
    <dgm:cxn modelId="{C758F7B2-2A9A-4597-ADC8-D9D5A4467A55}" srcId="{C8104AB1-0407-4119-9B4F-44E76E08E6F5}" destId="{0DEED7CD-B4A6-4860-AE65-E8191971AB1D}" srcOrd="0" destOrd="0" parTransId="{F6DE8B06-4299-48B0-A1F2-F3E4E9BA7CC2}" sibTransId="{0E523AD0-7C1E-4C6E-937C-66828CA40332}"/>
    <dgm:cxn modelId="{397D84D5-0D18-4ECE-9AB2-06575F311F41}" type="presOf" srcId="{B92E2AF1-5F43-472C-AFFA-6962D7D623EC}" destId="{4F2FDE9D-7D55-4D76-B54D-71204749EA9C}" srcOrd="0" destOrd="0" presId="urn:microsoft.com/office/officeart/2009/3/layout/StepUpProcess"/>
    <dgm:cxn modelId="{EA0179F5-B376-4D0A-A5F9-AA873A3F93B3}" type="presOf" srcId="{0DEED7CD-B4A6-4860-AE65-E8191971AB1D}" destId="{96FF7E1C-83FC-4405-B9E7-C0E3316F14E6}" srcOrd="0" destOrd="0" presId="urn:microsoft.com/office/officeart/2009/3/layout/StepUpProcess"/>
    <dgm:cxn modelId="{42B62F2F-211E-438B-821A-17E105435ADF}" type="presParOf" srcId="{BD8AB5D5-0429-4F29-9D0F-5A92D2521A01}" destId="{6F32731C-E66B-459E-8739-670F15DEA075}" srcOrd="0" destOrd="0" presId="urn:microsoft.com/office/officeart/2009/3/layout/StepUpProcess"/>
    <dgm:cxn modelId="{46C3E332-6832-4B73-B69D-C1A63C034FFF}" type="presParOf" srcId="{6F32731C-E66B-459E-8739-670F15DEA075}" destId="{E8FBF8DC-F7D4-4E08-89EB-102C39685428}" srcOrd="0" destOrd="0" presId="urn:microsoft.com/office/officeart/2009/3/layout/StepUpProcess"/>
    <dgm:cxn modelId="{38619887-85B5-4A25-B3E4-26610832C19D}" type="presParOf" srcId="{6F32731C-E66B-459E-8739-670F15DEA075}" destId="{96FF7E1C-83FC-4405-B9E7-C0E3316F14E6}" srcOrd="1" destOrd="0" presId="urn:microsoft.com/office/officeart/2009/3/layout/StepUpProcess"/>
    <dgm:cxn modelId="{9DBE3204-2C36-4562-A0DE-1393FCC8F91A}" type="presParOf" srcId="{6F32731C-E66B-459E-8739-670F15DEA075}" destId="{FF89F2D4-CA8B-4C37-9D45-8ABB79B0BF8E}" srcOrd="2" destOrd="0" presId="urn:microsoft.com/office/officeart/2009/3/layout/StepUpProcess"/>
    <dgm:cxn modelId="{C324306D-96B8-4899-9523-2274B70F3118}" type="presParOf" srcId="{BD8AB5D5-0429-4F29-9D0F-5A92D2521A01}" destId="{5274952F-F20F-46E9-8FDD-295F1A1C1ECD}" srcOrd="1" destOrd="0" presId="urn:microsoft.com/office/officeart/2009/3/layout/StepUpProcess"/>
    <dgm:cxn modelId="{6A065012-34F4-4348-8289-F5EC7B57A19E}" type="presParOf" srcId="{5274952F-F20F-46E9-8FDD-295F1A1C1ECD}" destId="{8D7EA8E0-A1ED-4BE5-BB58-15FEE530D988}" srcOrd="0" destOrd="0" presId="urn:microsoft.com/office/officeart/2009/3/layout/StepUpProcess"/>
    <dgm:cxn modelId="{68645A54-C210-44A5-BC5D-98DEB3294CF4}" type="presParOf" srcId="{BD8AB5D5-0429-4F29-9D0F-5A92D2521A01}" destId="{8E48C498-8160-4C5E-B400-58DAEF711821}" srcOrd="2" destOrd="0" presId="urn:microsoft.com/office/officeart/2009/3/layout/StepUpProcess"/>
    <dgm:cxn modelId="{44ED3F30-C715-44CF-B588-E0140E000AA2}" type="presParOf" srcId="{8E48C498-8160-4C5E-B400-58DAEF711821}" destId="{98998D8C-BC77-4C8F-A283-FA9D482029BF}" srcOrd="0" destOrd="0" presId="urn:microsoft.com/office/officeart/2009/3/layout/StepUpProcess"/>
    <dgm:cxn modelId="{4F2D57F3-58DE-4361-92E1-F449883F9AC2}" type="presParOf" srcId="{8E48C498-8160-4C5E-B400-58DAEF711821}" destId="{8705F1D4-F3F2-4E5C-8DBD-B3751267196D}" srcOrd="1" destOrd="0" presId="urn:microsoft.com/office/officeart/2009/3/layout/StepUpProcess"/>
    <dgm:cxn modelId="{EF48518A-2EA1-4FF1-A1D9-ABB6F90F72C3}" type="presParOf" srcId="{8E48C498-8160-4C5E-B400-58DAEF711821}" destId="{9EBB702C-B397-43F6-AC88-CE0B0A54A0FC}" srcOrd="2" destOrd="0" presId="urn:microsoft.com/office/officeart/2009/3/layout/StepUpProcess"/>
    <dgm:cxn modelId="{8EAAB895-CC5A-47C6-BDB0-41E6E040F7A0}" type="presParOf" srcId="{BD8AB5D5-0429-4F29-9D0F-5A92D2521A01}" destId="{AA4DCAC8-AB73-4884-B6F2-3F75B86E5D43}" srcOrd="3" destOrd="0" presId="urn:microsoft.com/office/officeart/2009/3/layout/StepUpProcess"/>
    <dgm:cxn modelId="{0C95DA2B-D88F-4E65-B2B9-59A3589A466C}" type="presParOf" srcId="{AA4DCAC8-AB73-4884-B6F2-3F75B86E5D43}" destId="{A4EB878F-5490-4F05-A463-D2B3E77481D5}" srcOrd="0" destOrd="0" presId="urn:microsoft.com/office/officeart/2009/3/layout/StepUpProcess"/>
    <dgm:cxn modelId="{1330D027-6ED8-48F7-B880-77A7FBBD9224}" type="presParOf" srcId="{BD8AB5D5-0429-4F29-9D0F-5A92D2521A01}" destId="{124D7AB9-0F55-4E29-A0A0-6B6675169C30}" srcOrd="4" destOrd="0" presId="urn:microsoft.com/office/officeart/2009/3/layout/StepUpProcess"/>
    <dgm:cxn modelId="{B7B7FDC8-76D7-47C7-BE48-36B664AF345A}" type="presParOf" srcId="{124D7AB9-0F55-4E29-A0A0-6B6675169C30}" destId="{2B503D61-AA86-4DE1-A47C-7D6A577A7D64}" srcOrd="0" destOrd="0" presId="urn:microsoft.com/office/officeart/2009/3/layout/StepUpProcess"/>
    <dgm:cxn modelId="{F6580367-F4D6-43D2-83D0-B5B8C1ACBA44}" type="presParOf" srcId="{124D7AB9-0F55-4E29-A0A0-6B6675169C30}" destId="{2873AEAA-E424-459E-BF02-3F26B0123499}" srcOrd="1" destOrd="0" presId="urn:microsoft.com/office/officeart/2009/3/layout/StepUpProcess"/>
    <dgm:cxn modelId="{EA6BE940-897C-4543-87DB-1B12ABD171D2}" type="presParOf" srcId="{124D7AB9-0F55-4E29-A0A0-6B6675169C30}" destId="{80D98BE8-B811-4C83-BEB3-182496A62BEB}" srcOrd="2" destOrd="0" presId="urn:microsoft.com/office/officeart/2009/3/layout/StepUpProcess"/>
    <dgm:cxn modelId="{B293747D-9CDB-49F2-987F-5847CB2CB7BD}" type="presParOf" srcId="{BD8AB5D5-0429-4F29-9D0F-5A92D2521A01}" destId="{9902DDAE-A956-478C-A56E-21781E85747F}" srcOrd="5" destOrd="0" presId="urn:microsoft.com/office/officeart/2009/3/layout/StepUpProcess"/>
    <dgm:cxn modelId="{C1B726E8-BC5E-424F-9764-01903D81C182}" type="presParOf" srcId="{9902DDAE-A956-478C-A56E-21781E85747F}" destId="{54A9F78C-E915-4F37-A800-7D4D14F80FFB}" srcOrd="0" destOrd="0" presId="urn:microsoft.com/office/officeart/2009/3/layout/StepUpProcess"/>
    <dgm:cxn modelId="{401E67C4-E6B9-4B96-BA9C-5AE5F6FCA384}" type="presParOf" srcId="{BD8AB5D5-0429-4F29-9D0F-5A92D2521A01}" destId="{2782B479-4426-465D-84FB-181556FB2C44}" srcOrd="6" destOrd="0" presId="urn:microsoft.com/office/officeart/2009/3/layout/StepUpProcess"/>
    <dgm:cxn modelId="{E37F43AB-2AA2-479C-AA37-EF95C72CE11D}" type="presParOf" srcId="{2782B479-4426-465D-84FB-181556FB2C44}" destId="{069538B6-86D6-41E8-9478-5A6AC5F62A8E}" srcOrd="0" destOrd="0" presId="urn:microsoft.com/office/officeart/2009/3/layout/StepUpProcess"/>
    <dgm:cxn modelId="{60DF97CA-04F9-4DE4-8997-E1D34FC62E46}" type="presParOf" srcId="{2782B479-4426-465D-84FB-181556FB2C44}" destId="{4F2FDE9D-7D55-4D76-B54D-71204749EA9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627FF-8303-4F28-95D1-26FFAD03273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128648-1ABE-4793-94C9-7EE66CC8192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Precision: Reduces ambiguity in model output.</a:t>
          </a:r>
          <a:endParaRPr lang="en-US"/>
        </a:p>
      </dgm:t>
    </dgm:pt>
    <dgm:pt modelId="{44007707-48B1-457C-826A-E149CD6E68D5}" type="parTrans" cxnId="{294EA6DB-B29B-47A8-B9A3-AF6EE0546E77}">
      <dgm:prSet/>
      <dgm:spPr/>
      <dgm:t>
        <a:bodyPr/>
        <a:lstStyle/>
        <a:p>
          <a:endParaRPr lang="en-US"/>
        </a:p>
      </dgm:t>
    </dgm:pt>
    <dgm:pt modelId="{3950362E-EC9F-4C7C-AF64-6858E0FC8F3D}" type="sibTrans" cxnId="{294EA6DB-B29B-47A8-B9A3-AF6EE0546E77}">
      <dgm:prSet/>
      <dgm:spPr/>
      <dgm:t>
        <a:bodyPr/>
        <a:lstStyle/>
        <a:p>
          <a:endParaRPr lang="en-US"/>
        </a:p>
      </dgm:t>
    </dgm:pt>
    <dgm:pt modelId="{F2C239F6-94AB-45D0-93F0-8A9D908CBC7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Efficiency: Minimizes trial-and-error cycles.</a:t>
          </a:r>
          <a:endParaRPr lang="en-US"/>
        </a:p>
      </dgm:t>
    </dgm:pt>
    <dgm:pt modelId="{A19D160A-12FD-439D-A2BE-B33EBAC3FCA3}" type="parTrans" cxnId="{6E7833FE-27B0-4264-B4ED-A237CACC1037}">
      <dgm:prSet/>
      <dgm:spPr/>
      <dgm:t>
        <a:bodyPr/>
        <a:lstStyle/>
        <a:p>
          <a:endParaRPr lang="en-US"/>
        </a:p>
      </dgm:t>
    </dgm:pt>
    <dgm:pt modelId="{E08026E2-6865-4246-9819-11DD5C7E8352}" type="sibTrans" cxnId="{6E7833FE-27B0-4264-B4ED-A237CACC1037}">
      <dgm:prSet/>
      <dgm:spPr/>
      <dgm:t>
        <a:bodyPr/>
        <a:lstStyle/>
        <a:p>
          <a:endParaRPr lang="en-US"/>
        </a:p>
      </dgm:t>
    </dgm:pt>
    <dgm:pt modelId="{69C3B529-0B54-4EB7-90E1-F13FF34E9A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Adaptability: Tailors responses to specific domains.</a:t>
          </a:r>
          <a:endParaRPr lang="en-US"/>
        </a:p>
      </dgm:t>
    </dgm:pt>
    <dgm:pt modelId="{A7DDE2DD-1837-442C-89F2-F98F1624C90C}" type="parTrans" cxnId="{5F5260B0-C735-43EE-9428-46788382FA53}">
      <dgm:prSet/>
      <dgm:spPr/>
      <dgm:t>
        <a:bodyPr/>
        <a:lstStyle/>
        <a:p>
          <a:endParaRPr lang="en-US"/>
        </a:p>
      </dgm:t>
    </dgm:pt>
    <dgm:pt modelId="{15EEA8B2-1644-4564-BD0F-040F98582A84}" type="sibTrans" cxnId="{5F5260B0-C735-43EE-9428-46788382FA53}">
      <dgm:prSet/>
      <dgm:spPr/>
      <dgm:t>
        <a:bodyPr/>
        <a:lstStyle/>
        <a:p>
          <a:endParaRPr lang="en-US"/>
        </a:p>
      </dgm:t>
    </dgm:pt>
    <dgm:pt modelId="{4397A550-B917-43C9-9C79-0FCEBB80E68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Example: "Summarize this text" vs. "Summarize this text in 3 bullet points for a business audience."</a:t>
          </a:r>
          <a:endParaRPr lang="en-US" dirty="0"/>
        </a:p>
      </dgm:t>
    </dgm:pt>
    <dgm:pt modelId="{D9BBCD1A-9CDB-4277-BF2B-6792BCD6C30E}" type="parTrans" cxnId="{37403180-0A76-40A5-BECF-9A4A94FA20FD}">
      <dgm:prSet/>
      <dgm:spPr/>
      <dgm:t>
        <a:bodyPr/>
        <a:lstStyle/>
        <a:p>
          <a:endParaRPr lang="en-US"/>
        </a:p>
      </dgm:t>
    </dgm:pt>
    <dgm:pt modelId="{A80466F0-9D16-4C0F-8886-35BFD49B92DD}" type="sibTrans" cxnId="{37403180-0A76-40A5-BECF-9A4A94FA20FD}">
      <dgm:prSet/>
      <dgm:spPr/>
      <dgm:t>
        <a:bodyPr/>
        <a:lstStyle/>
        <a:p>
          <a:endParaRPr lang="en-US"/>
        </a:p>
      </dgm:t>
    </dgm:pt>
    <dgm:pt modelId="{5554E21A-396C-4D86-9938-EBD0D6C61D0E}" type="pres">
      <dgm:prSet presAssocID="{140627FF-8303-4F28-95D1-26FFAD032738}" presName="root" presStyleCnt="0">
        <dgm:presLayoutVars>
          <dgm:dir/>
          <dgm:resizeHandles val="exact"/>
        </dgm:presLayoutVars>
      </dgm:prSet>
      <dgm:spPr/>
    </dgm:pt>
    <dgm:pt modelId="{5CD449C5-F489-4AA2-A399-2526B11FBF53}" type="pres">
      <dgm:prSet presAssocID="{E9128648-1ABE-4793-94C9-7EE66CC81921}" presName="compNode" presStyleCnt="0"/>
      <dgm:spPr/>
    </dgm:pt>
    <dgm:pt modelId="{9961A53B-B9DC-451B-A582-228F0D12C45D}" type="pres">
      <dgm:prSet presAssocID="{E9128648-1ABE-4793-94C9-7EE66CC81921}" presName="bgRect" presStyleLbl="bgShp" presStyleIdx="0" presStyleCnt="4"/>
      <dgm:spPr/>
    </dgm:pt>
    <dgm:pt modelId="{F7566F8D-16CF-4F0E-8C2B-56B74605EF22}" type="pres">
      <dgm:prSet presAssocID="{E9128648-1ABE-4793-94C9-7EE66CC819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39CD615-C635-47BA-AA9A-2FC6B37C668A}" type="pres">
      <dgm:prSet presAssocID="{E9128648-1ABE-4793-94C9-7EE66CC81921}" presName="spaceRect" presStyleCnt="0"/>
      <dgm:spPr/>
    </dgm:pt>
    <dgm:pt modelId="{CEC2FEAC-97C8-43E9-884D-722C47F5A171}" type="pres">
      <dgm:prSet presAssocID="{E9128648-1ABE-4793-94C9-7EE66CC81921}" presName="parTx" presStyleLbl="revTx" presStyleIdx="0" presStyleCnt="4">
        <dgm:presLayoutVars>
          <dgm:chMax val="0"/>
          <dgm:chPref val="0"/>
        </dgm:presLayoutVars>
      </dgm:prSet>
      <dgm:spPr/>
    </dgm:pt>
    <dgm:pt modelId="{EA54F28C-62D9-4484-8F8B-5858BF6EB204}" type="pres">
      <dgm:prSet presAssocID="{3950362E-EC9F-4C7C-AF64-6858E0FC8F3D}" presName="sibTrans" presStyleCnt="0"/>
      <dgm:spPr/>
    </dgm:pt>
    <dgm:pt modelId="{3AAD4A3B-1F45-4C7C-A87B-FE6C674EB079}" type="pres">
      <dgm:prSet presAssocID="{F2C239F6-94AB-45D0-93F0-8A9D908CBC73}" presName="compNode" presStyleCnt="0"/>
      <dgm:spPr/>
    </dgm:pt>
    <dgm:pt modelId="{5F5AD3C4-FF3C-40B2-A449-3881DF7D1559}" type="pres">
      <dgm:prSet presAssocID="{F2C239F6-94AB-45D0-93F0-8A9D908CBC73}" presName="bgRect" presStyleLbl="bgShp" presStyleIdx="1" presStyleCnt="4"/>
      <dgm:spPr/>
    </dgm:pt>
    <dgm:pt modelId="{FEAA9532-1889-4496-8E40-08A57736F342}" type="pres">
      <dgm:prSet presAssocID="{F2C239F6-94AB-45D0-93F0-8A9D908CBC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A1D155E-4613-4A80-B89D-54CC36728AD0}" type="pres">
      <dgm:prSet presAssocID="{F2C239F6-94AB-45D0-93F0-8A9D908CBC73}" presName="spaceRect" presStyleCnt="0"/>
      <dgm:spPr/>
    </dgm:pt>
    <dgm:pt modelId="{30609A5D-B47A-4868-93AA-EAA3923C30CF}" type="pres">
      <dgm:prSet presAssocID="{F2C239F6-94AB-45D0-93F0-8A9D908CBC73}" presName="parTx" presStyleLbl="revTx" presStyleIdx="1" presStyleCnt="4">
        <dgm:presLayoutVars>
          <dgm:chMax val="0"/>
          <dgm:chPref val="0"/>
        </dgm:presLayoutVars>
      </dgm:prSet>
      <dgm:spPr/>
    </dgm:pt>
    <dgm:pt modelId="{DF8C6978-A999-43B3-8478-C0168A1024F4}" type="pres">
      <dgm:prSet presAssocID="{E08026E2-6865-4246-9819-11DD5C7E8352}" presName="sibTrans" presStyleCnt="0"/>
      <dgm:spPr/>
    </dgm:pt>
    <dgm:pt modelId="{5DFDF2CB-D18F-4FD3-89DA-F7A961723EDD}" type="pres">
      <dgm:prSet presAssocID="{69C3B529-0B54-4EB7-90E1-F13FF34E9AFD}" presName="compNode" presStyleCnt="0"/>
      <dgm:spPr/>
    </dgm:pt>
    <dgm:pt modelId="{88516FC5-A0F1-487E-83EE-02E1B7010A4B}" type="pres">
      <dgm:prSet presAssocID="{69C3B529-0B54-4EB7-90E1-F13FF34E9AFD}" presName="bgRect" presStyleLbl="bgShp" presStyleIdx="2" presStyleCnt="4"/>
      <dgm:spPr/>
    </dgm:pt>
    <dgm:pt modelId="{A7DB08C8-A4A1-4120-AD42-94001869F081}" type="pres">
      <dgm:prSet presAssocID="{69C3B529-0B54-4EB7-90E1-F13FF34E9A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irt"/>
        </a:ext>
      </dgm:extLst>
    </dgm:pt>
    <dgm:pt modelId="{2DAC9762-B945-4AB7-96D5-21A52BF653D5}" type="pres">
      <dgm:prSet presAssocID="{69C3B529-0B54-4EB7-90E1-F13FF34E9AFD}" presName="spaceRect" presStyleCnt="0"/>
      <dgm:spPr/>
    </dgm:pt>
    <dgm:pt modelId="{2A9A6208-DF79-4864-B0A8-D3D20497326F}" type="pres">
      <dgm:prSet presAssocID="{69C3B529-0B54-4EB7-90E1-F13FF34E9AFD}" presName="parTx" presStyleLbl="revTx" presStyleIdx="2" presStyleCnt="4">
        <dgm:presLayoutVars>
          <dgm:chMax val="0"/>
          <dgm:chPref val="0"/>
        </dgm:presLayoutVars>
      </dgm:prSet>
      <dgm:spPr/>
    </dgm:pt>
    <dgm:pt modelId="{03381BB5-B62A-4F92-805E-804DECE3D73F}" type="pres">
      <dgm:prSet presAssocID="{15EEA8B2-1644-4564-BD0F-040F98582A84}" presName="sibTrans" presStyleCnt="0"/>
      <dgm:spPr/>
    </dgm:pt>
    <dgm:pt modelId="{B4FFA884-01D7-4391-875E-9D4C853FE7B5}" type="pres">
      <dgm:prSet presAssocID="{4397A550-B917-43C9-9C79-0FCEBB80E681}" presName="compNode" presStyleCnt="0"/>
      <dgm:spPr/>
    </dgm:pt>
    <dgm:pt modelId="{10F0B73B-E2CC-4842-A73B-6EC3C6F05D9D}" type="pres">
      <dgm:prSet presAssocID="{4397A550-B917-43C9-9C79-0FCEBB80E681}" presName="bgRect" presStyleLbl="bgShp" presStyleIdx="3" presStyleCnt="4"/>
      <dgm:spPr/>
    </dgm:pt>
    <dgm:pt modelId="{B19CC39D-B7D4-4947-9AA3-9073F4A96EFE}" type="pres">
      <dgm:prSet presAssocID="{4397A550-B917-43C9-9C79-0FCEBB80E6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77C0CCE6-2C6F-4AF0-A8F9-A57D342279A0}" type="pres">
      <dgm:prSet presAssocID="{4397A550-B917-43C9-9C79-0FCEBB80E681}" presName="spaceRect" presStyleCnt="0"/>
      <dgm:spPr/>
    </dgm:pt>
    <dgm:pt modelId="{A07C0E36-94B3-41DA-9C3D-149F3BB33881}" type="pres">
      <dgm:prSet presAssocID="{4397A550-B917-43C9-9C79-0FCEBB80E68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3A51531-30A8-4117-9B9B-6284F53330C1}" type="presOf" srcId="{E9128648-1ABE-4793-94C9-7EE66CC81921}" destId="{CEC2FEAC-97C8-43E9-884D-722C47F5A171}" srcOrd="0" destOrd="0" presId="urn:microsoft.com/office/officeart/2018/2/layout/IconVerticalSolidList"/>
    <dgm:cxn modelId="{F428AF7D-8A32-485E-92B2-4E59D0E4B029}" type="presOf" srcId="{69C3B529-0B54-4EB7-90E1-F13FF34E9AFD}" destId="{2A9A6208-DF79-4864-B0A8-D3D20497326F}" srcOrd="0" destOrd="0" presId="urn:microsoft.com/office/officeart/2018/2/layout/IconVerticalSolidList"/>
    <dgm:cxn modelId="{37403180-0A76-40A5-BECF-9A4A94FA20FD}" srcId="{140627FF-8303-4F28-95D1-26FFAD032738}" destId="{4397A550-B917-43C9-9C79-0FCEBB80E681}" srcOrd="3" destOrd="0" parTransId="{D9BBCD1A-9CDB-4277-BF2B-6792BCD6C30E}" sibTransId="{A80466F0-9D16-4C0F-8886-35BFD49B92DD}"/>
    <dgm:cxn modelId="{DBE69D8B-66CD-49E3-83ED-BEDD4E88C1DE}" type="presOf" srcId="{4397A550-B917-43C9-9C79-0FCEBB80E681}" destId="{A07C0E36-94B3-41DA-9C3D-149F3BB33881}" srcOrd="0" destOrd="0" presId="urn:microsoft.com/office/officeart/2018/2/layout/IconVerticalSolidList"/>
    <dgm:cxn modelId="{5F5260B0-C735-43EE-9428-46788382FA53}" srcId="{140627FF-8303-4F28-95D1-26FFAD032738}" destId="{69C3B529-0B54-4EB7-90E1-F13FF34E9AFD}" srcOrd="2" destOrd="0" parTransId="{A7DDE2DD-1837-442C-89F2-F98F1624C90C}" sibTransId="{15EEA8B2-1644-4564-BD0F-040F98582A84}"/>
    <dgm:cxn modelId="{B042CDCB-AFAE-45E1-86D6-46566E3FC7E1}" type="presOf" srcId="{140627FF-8303-4F28-95D1-26FFAD032738}" destId="{5554E21A-396C-4D86-9938-EBD0D6C61D0E}" srcOrd="0" destOrd="0" presId="urn:microsoft.com/office/officeart/2018/2/layout/IconVerticalSolidList"/>
    <dgm:cxn modelId="{B0CC07D8-C554-40D3-960A-FB6757867945}" type="presOf" srcId="{F2C239F6-94AB-45D0-93F0-8A9D908CBC73}" destId="{30609A5D-B47A-4868-93AA-EAA3923C30CF}" srcOrd="0" destOrd="0" presId="urn:microsoft.com/office/officeart/2018/2/layout/IconVerticalSolidList"/>
    <dgm:cxn modelId="{294EA6DB-B29B-47A8-B9A3-AF6EE0546E77}" srcId="{140627FF-8303-4F28-95D1-26FFAD032738}" destId="{E9128648-1ABE-4793-94C9-7EE66CC81921}" srcOrd="0" destOrd="0" parTransId="{44007707-48B1-457C-826A-E149CD6E68D5}" sibTransId="{3950362E-EC9F-4C7C-AF64-6858E0FC8F3D}"/>
    <dgm:cxn modelId="{6E7833FE-27B0-4264-B4ED-A237CACC1037}" srcId="{140627FF-8303-4F28-95D1-26FFAD032738}" destId="{F2C239F6-94AB-45D0-93F0-8A9D908CBC73}" srcOrd="1" destOrd="0" parTransId="{A19D160A-12FD-439D-A2BE-B33EBAC3FCA3}" sibTransId="{E08026E2-6865-4246-9819-11DD5C7E8352}"/>
    <dgm:cxn modelId="{C6F8F996-FB27-46F1-8A64-86CCF94AD9A2}" type="presParOf" srcId="{5554E21A-396C-4D86-9938-EBD0D6C61D0E}" destId="{5CD449C5-F489-4AA2-A399-2526B11FBF53}" srcOrd="0" destOrd="0" presId="urn:microsoft.com/office/officeart/2018/2/layout/IconVerticalSolidList"/>
    <dgm:cxn modelId="{DE399890-5808-4284-AEC4-7038D211D369}" type="presParOf" srcId="{5CD449C5-F489-4AA2-A399-2526B11FBF53}" destId="{9961A53B-B9DC-451B-A582-228F0D12C45D}" srcOrd="0" destOrd="0" presId="urn:microsoft.com/office/officeart/2018/2/layout/IconVerticalSolidList"/>
    <dgm:cxn modelId="{8CA7AA91-E04E-47B7-866B-FCF55A38BC0A}" type="presParOf" srcId="{5CD449C5-F489-4AA2-A399-2526B11FBF53}" destId="{F7566F8D-16CF-4F0E-8C2B-56B74605EF22}" srcOrd="1" destOrd="0" presId="urn:microsoft.com/office/officeart/2018/2/layout/IconVerticalSolidList"/>
    <dgm:cxn modelId="{39026C8E-45F1-4334-A553-619A23978252}" type="presParOf" srcId="{5CD449C5-F489-4AA2-A399-2526B11FBF53}" destId="{339CD615-C635-47BA-AA9A-2FC6B37C668A}" srcOrd="2" destOrd="0" presId="urn:microsoft.com/office/officeart/2018/2/layout/IconVerticalSolidList"/>
    <dgm:cxn modelId="{DBEB73DD-F226-48DC-9840-18547C165BF2}" type="presParOf" srcId="{5CD449C5-F489-4AA2-A399-2526B11FBF53}" destId="{CEC2FEAC-97C8-43E9-884D-722C47F5A171}" srcOrd="3" destOrd="0" presId="urn:microsoft.com/office/officeart/2018/2/layout/IconVerticalSolidList"/>
    <dgm:cxn modelId="{377FFFA8-5696-45DF-A9AC-AF657BB66975}" type="presParOf" srcId="{5554E21A-396C-4D86-9938-EBD0D6C61D0E}" destId="{EA54F28C-62D9-4484-8F8B-5858BF6EB204}" srcOrd="1" destOrd="0" presId="urn:microsoft.com/office/officeart/2018/2/layout/IconVerticalSolidList"/>
    <dgm:cxn modelId="{3133B4C8-5E43-4187-95BA-DE05A15E7B66}" type="presParOf" srcId="{5554E21A-396C-4D86-9938-EBD0D6C61D0E}" destId="{3AAD4A3B-1F45-4C7C-A87B-FE6C674EB079}" srcOrd="2" destOrd="0" presId="urn:microsoft.com/office/officeart/2018/2/layout/IconVerticalSolidList"/>
    <dgm:cxn modelId="{561DB72E-2FE7-440E-BFE9-9BCBB4090743}" type="presParOf" srcId="{3AAD4A3B-1F45-4C7C-A87B-FE6C674EB079}" destId="{5F5AD3C4-FF3C-40B2-A449-3881DF7D1559}" srcOrd="0" destOrd="0" presId="urn:microsoft.com/office/officeart/2018/2/layout/IconVerticalSolidList"/>
    <dgm:cxn modelId="{B0C1CF46-6670-4160-9559-7C97ECE302EC}" type="presParOf" srcId="{3AAD4A3B-1F45-4C7C-A87B-FE6C674EB079}" destId="{FEAA9532-1889-4496-8E40-08A57736F342}" srcOrd="1" destOrd="0" presId="urn:microsoft.com/office/officeart/2018/2/layout/IconVerticalSolidList"/>
    <dgm:cxn modelId="{8049D17F-A500-41C1-B75B-F37788FEF648}" type="presParOf" srcId="{3AAD4A3B-1F45-4C7C-A87B-FE6C674EB079}" destId="{1A1D155E-4613-4A80-B89D-54CC36728AD0}" srcOrd="2" destOrd="0" presId="urn:microsoft.com/office/officeart/2018/2/layout/IconVerticalSolidList"/>
    <dgm:cxn modelId="{AE3B96D5-4221-4AF4-8B74-EC49ACCAE504}" type="presParOf" srcId="{3AAD4A3B-1F45-4C7C-A87B-FE6C674EB079}" destId="{30609A5D-B47A-4868-93AA-EAA3923C30CF}" srcOrd="3" destOrd="0" presId="urn:microsoft.com/office/officeart/2018/2/layout/IconVerticalSolidList"/>
    <dgm:cxn modelId="{D167886B-C78E-425F-AD85-351293899BE6}" type="presParOf" srcId="{5554E21A-396C-4D86-9938-EBD0D6C61D0E}" destId="{DF8C6978-A999-43B3-8478-C0168A1024F4}" srcOrd="3" destOrd="0" presId="urn:microsoft.com/office/officeart/2018/2/layout/IconVerticalSolidList"/>
    <dgm:cxn modelId="{4C2201D3-B9B3-4A11-BF64-895884F3C367}" type="presParOf" srcId="{5554E21A-396C-4D86-9938-EBD0D6C61D0E}" destId="{5DFDF2CB-D18F-4FD3-89DA-F7A961723EDD}" srcOrd="4" destOrd="0" presId="urn:microsoft.com/office/officeart/2018/2/layout/IconVerticalSolidList"/>
    <dgm:cxn modelId="{AE3917ED-F792-4B2E-8404-497032205E76}" type="presParOf" srcId="{5DFDF2CB-D18F-4FD3-89DA-F7A961723EDD}" destId="{88516FC5-A0F1-487E-83EE-02E1B7010A4B}" srcOrd="0" destOrd="0" presId="urn:microsoft.com/office/officeart/2018/2/layout/IconVerticalSolidList"/>
    <dgm:cxn modelId="{9DEB905F-C0E6-4A13-BA06-E1E1E42CC8C2}" type="presParOf" srcId="{5DFDF2CB-D18F-4FD3-89DA-F7A961723EDD}" destId="{A7DB08C8-A4A1-4120-AD42-94001869F081}" srcOrd="1" destOrd="0" presId="urn:microsoft.com/office/officeart/2018/2/layout/IconVerticalSolidList"/>
    <dgm:cxn modelId="{7938F634-F8E9-4E73-BE95-C8D3977B93D8}" type="presParOf" srcId="{5DFDF2CB-D18F-4FD3-89DA-F7A961723EDD}" destId="{2DAC9762-B945-4AB7-96D5-21A52BF653D5}" srcOrd="2" destOrd="0" presId="urn:microsoft.com/office/officeart/2018/2/layout/IconVerticalSolidList"/>
    <dgm:cxn modelId="{0F179537-C8F2-4F29-803B-C666D914AE8E}" type="presParOf" srcId="{5DFDF2CB-D18F-4FD3-89DA-F7A961723EDD}" destId="{2A9A6208-DF79-4864-B0A8-D3D20497326F}" srcOrd="3" destOrd="0" presId="urn:microsoft.com/office/officeart/2018/2/layout/IconVerticalSolidList"/>
    <dgm:cxn modelId="{0533EF3E-C5A9-4BD6-A24F-E2EB672B7CBD}" type="presParOf" srcId="{5554E21A-396C-4D86-9938-EBD0D6C61D0E}" destId="{03381BB5-B62A-4F92-805E-804DECE3D73F}" srcOrd="5" destOrd="0" presId="urn:microsoft.com/office/officeart/2018/2/layout/IconVerticalSolidList"/>
    <dgm:cxn modelId="{F7139A9D-4DD2-4FAE-A126-9FBC0D1FC4C1}" type="presParOf" srcId="{5554E21A-396C-4D86-9938-EBD0D6C61D0E}" destId="{B4FFA884-01D7-4391-875E-9D4C853FE7B5}" srcOrd="6" destOrd="0" presId="urn:microsoft.com/office/officeart/2018/2/layout/IconVerticalSolidList"/>
    <dgm:cxn modelId="{A456C9BB-CE33-44B8-AB05-4A14AFBCA060}" type="presParOf" srcId="{B4FFA884-01D7-4391-875E-9D4C853FE7B5}" destId="{10F0B73B-E2CC-4842-A73B-6EC3C6F05D9D}" srcOrd="0" destOrd="0" presId="urn:microsoft.com/office/officeart/2018/2/layout/IconVerticalSolidList"/>
    <dgm:cxn modelId="{D167921E-5559-4439-B4FC-144A619923C2}" type="presParOf" srcId="{B4FFA884-01D7-4391-875E-9D4C853FE7B5}" destId="{B19CC39D-B7D4-4947-9AA3-9073F4A96EFE}" srcOrd="1" destOrd="0" presId="urn:microsoft.com/office/officeart/2018/2/layout/IconVerticalSolidList"/>
    <dgm:cxn modelId="{7EC48751-13C8-4F0A-959C-BEA1CC3DC190}" type="presParOf" srcId="{B4FFA884-01D7-4391-875E-9D4C853FE7B5}" destId="{77C0CCE6-2C6F-4AF0-A8F9-A57D342279A0}" srcOrd="2" destOrd="0" presId="urn:microsoft.com/office/officeart/2018/2/layout/IconVerticalSolidList"/>
    <dgm:cxn modelId="{6E07A12F-4E3D-470C-92E6-41F511C8C748}" type="presParOf" srcId="{B4FFA884-01D7-4391-875E-9D4C853FE7B5}" destId="{A07C0E36-94B3-41DA-9C3D-149F3BB338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C7BBCA-658F-4CAC-A4A5-D2596C4F8C33}" type="doc">
      <dgm:prSet loTypeId="urn:microsoft.com/office/officeart/2011/layout/HexagonRadial" loCatId="officeonlin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F97AA6-E550-4B2B-A88B-10E19979BA4C}">
      <dgm:prSet phldrT="[Text]" custT="1"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endParaRPr lang="en-GB" sz="800" b="1" dirty="0"/>
        </a:p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Persona, Context</a:t>
          </a:r>
          <a:endParaRPr lang="en-US" sz="800" b="1" dirty="0"/>
        </a:p>
      </dgm:t>
    </dgm:pt>
    <dgm:pt modelId="{2F1D3969-95E0-45FE-8908-C731A006BC2A}" type="parTrans" cxnId="{1FD99377-4C21-4E97-AB8A-7E93AAE98137}">
      <dgm:prSet/>
      <dgm:spPr/>
      <dgm:t>
        <a:bodyPr/>
        <a:lstStyle/>
        <a:p>
          <a:endParaRPr lang="en-US" sz="800" b="1"/>
        </a:p>
      </dgm:t>
    </dgm:pt>
    <dgm:pt modelId="{881DA974-F7D7-4438-B436-2C414C9B4B19}" type="sibTrans" cxnId="{1FD99377-4C21-4E97-AB8A-7E93AAE98137}">
      <dgm:prSet/>
      <dgm:spPr/>
      <dgm:t>
        <a:bodyPr/>
        <a:lstStyle/>
        <a:p>
          <a:endParaRPr lang="en-US" sz="800" b="1"/>
        </a:p>
      </dgm:t>
    </dgm:pt>
    <dgm:pt modelId="{C4CD4141-D244-4737-8DEC-7AB73777F309}">
      <dgm:prSet phldrT="[Text]" custT="1"/>
      <dgm:spPr/>
      <dgm:t>
        <a:bodyPr/>
        <a:lstStyle/>
        <a:p>
          <a:endParaRPr lang="en-GB" sz="800" b="1" dirty="0"/>
        </a:p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Instructions</a:t>
          </a:r>
          <a:endParaRPr lang="en-US" sz="800" b="1" dirty="0"/>
        </a:p>
      </dgm:t>
    </dgm:pt>
    <dgm:pt modelId="{708BCE5F-A54C-47A2-BDA6-2A3F734DFA42}" type="parTrans" cxnId="{3865F657-9EDC-4980-B794-B9B8B27B97BC}">
      <dgm:prSet/>
      <dgm:spPr/>
      <dgm:t>
        <a:bodyPr/>
        <a:lstStyle/>
        <a:p>
          <a:endParaRPr lang="en-US" sz="800" b="1"/>
        </a:p>
      </dgm:t>
    </dgm:pt>
    <dgm:pt modelId="{9006CEBE-7F08-45F2-82F0-36B794DD1520}" type="sibTrans" cxnId="{3865F657-9EDC-4980-B794-B9B8B27B97BC}">
      <dgm:prSet/>
      <dgm:spPr/>
      <dgm:t>
        <a:bodyPr/>
        <a:lstStyle/>
        <a:p>
          <a:endParaRPr lang="en-US" sz="800" b="1"/>
        </a:p>
      </dgm:t>
    </dgm:pt>
    <dgm:pt modelId="{84A99370-D8F8-4BF5-95D4-F9308E993156}">
      <dgm:prSet phldrT="[Text]" custT="1"/>
      <dgm:spPr/>
      <dgm:t>
        <a:bodyPr/>
        <a:lstStyle/>
        <a:p>
          <a:endParaRPr lang="en-GB" sz="800" b="1" dirty="0"/>
        </a:p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Examples</a:t>
          </a:r>
          <a:endParaRPr lang="en-US" sz="800" b="1" dirty="0"/>
        </a:p>
      </dgm:t>
    </dgm:pt>
    <dgm:pt modelId="{A810629B-C3D5-43C8-AFCC-6AB19065874C}" type="parTrans" cxnId="{C5DFD421-FA5C-4981-8783-6DFE08DC5988}">
      <dgm:prSet/>
      <dgm:spPr/>
      <dgm:t>
        <a:bodyPr/>
        <a:lstStyle/>
        <a:p>
          <a:endParaRPr lang="en-US" sz="800" b="1"/>
        </a:p>
      </dgm:t>
    </dgm:pt>
    <dgm:pt modelId="{2B3B9586-851B-4A00-A48E-FD58FD5BDCC5}" type="sibTrans" cxnId="{C5DFD421-FA5C-4981-8783-6DFE08DC5988}">
      <dgm:prSet/>
      <dgm:spPr/>
      <dgm:t>
        <a:bodyPr/>
        <a:lstStyle/>
        <a:p>
          <a:endParaRPr lang="en-US" sz="800" b="1"/>
        </a:p>
      </dgm:t>
    </dgm:pt>
    <dgm:pt modelId="{0AF1BE5E-D35D-4B1F-B968-A65DEEB2F80E}">
      <dgm:prSet phldrT="[Text]" custT="1"/>
      <dgm:spPr/>
      <dgm:t>
        <a:bodyPr/>
        <a:lstStyle/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Input Data</a:t>
          </a:r>
          <a:endParaRPr lang="en-US" sz="800" b="1" dirty="0"/>
        </a:p>
      </dgm:t>
    </dgm:pt>
    <dgm:pt modelId="{0FF377BC-C10F-48E6-B2CB-FDD0F7543A31}" type="parTrans" cxnId="{9A09515F-597E-49E5-8F26-7F161D50ECAC}">
      <dgm:prSet/>
      <dgm:spPr/>
      <dgm:t>
        <a:bodyPr/>
        <a:lstStyle/>
        <a:p>
          <a:endParaRPr lang="en-US" sz="800" b="1"/>
        </a:p>
      </dgm:t>
    </dgm:pt>
    <dgm:pt modelId="{B7552ABF-8FFA-408F-90B3-E820F2787353}" type="sibTrans" cxnId="{9A09515F-597E-49E5-8F26-7F161D50ECAC}">
      <dgm:prSet/>
      <dgm:spPr/>
      <dgm:t>
        <a:bodyPr/>
        <a:lstStyle/>
        <a:p>
          <a:endParaRPr lang="en-US" sz="800" b="1"/>
        </a:p>
      </dgm:t>
    </dgm:pt>
    <dgm:pt modelId="{F723F332-EF76-4493-9DB6-7FD2BEAAD7C5}">
      <dgm:prSet phldrT="[Text]" custT="1"/>
      <dgm:spPr/>
      <dgm:t>
        <a:bodyPr/>
        <a:lstStyle/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Constraints</a:t>
          </a:r>
          <a:endParaRPr lang="en-US" sz="800" b="1" dirty="0"/>
        </a:p>
      </dgm:t>
    </dgm:pt>
    <dgm:pt modelId="{F01DEE1A-F963-4F6F-BBB0-C32E6C63E8DD}" type="parTrans" cxnId="{FC5336EA-0E14-4EBC-8835-80B2524296B5}">
      <dgm:prSet/>
      <dgm:spPr/>
      <dgm:t>
        <a:bodyPr/>
        <a:lstStyle/>
        <a:p>
          <a:endParaRPr lang="en-US" sz="800" b="1"/>
        </a:p>
      </dgm:t>
    </dgm:pt>
    <dgm:pt modelId="{4CED76AD-6D72-4305-8C83-887AD23627BB}" type="sibTrans" cxnId="{FC5336EA-0E14-4EBC-8835-80B2524296B5}">
      <dgm:prSet/>
      <dgm:spPr/>
      <dgm:t>
        <a:bodyPr/>
        <a:lstStyle/>
        <a:p>
          <a:endParaRPr lang="en-US" sz="800" b="1"/>
        </a:p>
      </dgm:t>
    </dgm:pt>
    <dgm:pt modelId="{83EC234C-6B91-4BCA-A39E-82C9543987CD}">
      <dgm:prSet phldrT="[Text]" custT="1"/>
      <dgm:spPr/>
      <dgm:t>
        <a:bodyPr/>
        <a:lstStyle/>
        <a:p>
          <a:endParaRPr lang="en-GB" sz="800" b="1" dirty="0"/>
        </a:p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Tone</a:t>
          </a:r>
          <a:endParaRPr lang="en-US" sz="800" b="1" dirty="0"/>
        </a:p>
      </dgm:t>
    </dgm:pt>
    <dgm:pt modelId="{F7B25F78-F569-453D-A720-242BF47DAD11}" type="parTrans" cxnId="{0E006E0C-22E9-400C-9CA9-DBCF8DBB9750}">
      <dgm:prSet/>
      <dgm:spPr/>
      <dgm:t>
        <a:bodyPr/>
        <a:lstStyle/>
        <a:p>
          <a:endParaRPr lang="en-US" sz="800" b="1"/>
        </a:p>
      </dgm:t>
    </dgm:pt>
    <dgm:pt modelId="{1A014AF1-2D60-4446-9E83-B963FABB739D}" type="sibTrans" cxnId="{0E006E0C-22E9-400C-9CA9-DBCF8DBB9750}">
      <dgm:prSet/>
      <dgm:spPr/>
      <dgm:t>
        <a:bodyPr/>
        <a:lstStyle/>
        <a:p>
          <a:endParaRPr lang="en-US" sz="800" b="1"/>
        </a:p>
      </dgm:t>
    </dgm:pt>
    <dgm:pt modelId="{FEFE4E07-E95B-43D4-B018-19AA1CCC0E5E}">
      <dgm:prSet phldrT="[Text]" custT="1"/>
      <dgm:spPr/>
      <dgm:t>
        <a:bodyPr/>
        <a:lstStyle/>
        <a:p>
          <a:endParaRPr lang="en-GB" sz="800" b="1" dirty="0"/>
        </a:p>
        <a:p>
          <a:endParaRPr lang="en-GB" sz="800" b="1" dirty="0"/>
        </a:p>
        <a:p>
          <a:endParaRPr lang="en-GB" sz="800" b="1" dirty="0"/>
        </a:p>
        <a:p>
          <a:r>
            <a:rPr lang="en-GB" sz="800" b="1" dirty="0"/>
            <a:t>Format</a:t>
          </a:r>
          <a:endParaRPr lang="en-US" sz="800" b="1" dirty="0"/>
        </a:p>
      </dgm:t>
    </dgm:pt>
    <dgm:pt modelId="{4C24617D-E6A7-4F22-99A0-E0086A2B72AE}" type="parTrans" cxnId="{1D24A583-E96D-44D6-A659-9CB94C99F29B}">
      <dgm:prSet/>
      <dgm:spPr/>
      <dgm:t>
        <a:bodyPr/>
        <a:lstStyle/>
        <a:p>
          <a:endParaRPr lang="en-US" sz="800" b="1"/>
        </a:p>
      </dgm:t>
    </dgm:pt>
    <dgm:pt modelId="{B5657F04-A873-4A21-A800-AC4C6772C840}" type="sibTrans" cxnId="{1D24A583-E96D-44D6-A659-9CB94C99F29B}">
      <dgm:prSet/>
      <dgm:spPr/>
      <dgm:t>
        <a:bodyPr/>
        <a:lstStyle/>
        <a:p>
          <a:endParaRPr lang="en-US" sz="800" b="1"/>
        </a:p>
      </dgm:t>
    </dgm:pt>
    <dgm:pt modelId="{9EE1C778-BFE2-47EE-92EF-B775FD635945}" type="pres">
      <dgm:prSet presAssocID="{54C7BBCA-658F-4CAC-A4A5-D2596C4F8C3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1638037-8C60-47A0-B46D-98FBC40E631A}" type="pres">
      <dgm:prSet presAssocID="{4EF97AA6-E550-4B2B-A88B-10E19979BA4C}" presName="Parent" presStyleLbl="node0" presStyleIdx="0" presStyleCnt="1">
        <dgm:presLayoutVars>
          <dgm:chMax val="6"/>
          <dgm:chPref val="6"/>
        </dgm:presLayoutVars>
      </dgm:prSet>
      <dgm:spPr/>
    </dgm:pt>
    <dgm:pt modelId="{59FDACBF-7EF6-4847-A5DD-BD210F68CED6}" type="pres">
      <dgm:prSet presAssocID="{C4CD4141-D244-4737-8DEC-7AB73777F309}" presName="Accent1" presStyleCnt="0"/>
      <dgm:spPr/>
    </dgm:pt>
    <dgm:pt modelId="{93193B4D-34C3-4407-83DE-73D47202FC55}" type="pres">
      <dgm:prSet presAssocID="{C4CD4141-D244-4737-8DEC-7AB73777F309}" presName="Accent" presStyleLbl="bgShp" presStyleIdx="0" presStyleCnt="6"/>
      <dgm:spPr/>
    </dgm:pt>
    <dgm:pt modelId="{F0327596-AC8A-4161-9166-742C5D89E531}" type="pres">
      <dgm:prSet presAssocID="{C4CD4141-D244-4737-8DEC-7AB73777F30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2A076E1C-9E04-42FC-97CE-1608D71B5E4E}" type="pres">
      <dgm:prSet presAssocID="{84A99370-D8F8-4BF5-95D4-F9308E993156}" presName="Accent2" presStyleCnt="0"/>
      <dgm:spPr/>
    </dgm:pt>
    <dgm:pt modelId="{982ADF14-0010-42FA-8780-AADDD5B6A47C}" type="pres">
      <dgm:prSet presAssocID="{84A99370-D8F8-4BF5-95D4-F9308E993156}" presName="Accent" presStyleLbl="bgShp" presStyleIdx="1" presStyleCnt="6"/>
      <dgm:spPr/>
    </dgm:pt>
    <dgm:pt modelId="{6075A3B7-F3E6-4591-9838-6B437F557569}" type="pres">
      <dgm:prSet presAssocID="{84A99370-D8F8-4BF5-95D4-F9308E99315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9F6631F-C566-4E1C-86B7-161DE71127B8}" type="pres">
      <dgm:prSet presAssocID="{0AF1BE5E-D35D-4B1F-B968-A65DEEB2F80E}" presName="Accent3" presStyleCnt="0"/>
      <dgm:spPr/>
    </dgm:pt>
    <dgm:pt modelId="{56BF5CEA-9B81-457F-BAB0-8453E47773E3}" type="pres">
      <dgm:prSet presAssocID="{0AF1BE5E-D35D-4B1F-B968-A65DEEB2F80E}" presName="Accent" presStyleLbl="bgShp" presStyleIdx="2" presStyleCnt="6"/>
      <dgm:spPr/>
    </dgm:pt>
    <dgm:pt modelId="{368116DE-521A-4B6D-AFCB-8740F6035D17}" type="pres">
      <dgm:prSet presAssocID="{0AF1BE5E-D35D-4B1F-B968-A65DEEB2F80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EA96D52-A0D1-44F5-AD2B-983B8BA7E70F}" type="pres">
      <dgm:prSet presAssocID="{F723F332-EF76-4493-9DB6-7FD2BEAAD7C5}" presName="Accent4" presStyleCnt="0"/>
      <dgm:spPr/>
    </dgm:pt>
    <dgm:pt modelId="{E51DCA4F-BF5B-434D-AFB9-89014D57FE58}" type="pres">
      <dgm:prSet presAssocID="{F723F332-EF76-4493-9DB6-7FD2BEAAD7C5}" presName="Accent" presStyleLbl="bgShp" presStyleIdx="3" presStyleCnt="6"/>
      <dgm:spPr/>
    </dgm:pt>
    <dgm:pt modelId="{8F1B84AE-1F1D-4EE9-82BC-538E3EBA6324}" type="pres">
      <dgm:prSet presAssocID="{F723F332-EF76-4493-9DB6-7FD2BEAAD7C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0914E2A-F755-492E-91AF-3963329765BA}" type="pres">
      <dgm:prSet presAssocID="{83EC234C-6B91-4BCA-A39E-82C9543987CD}" presName="Accent5" presStyleCnt="0"/>
      <dgm:spPr/>
    </dgm:pt>
    <dgm:pt modelId="{2884F222-4E21-4D75-B4B4-BC4720F80640}" type="pres">
      <dgm:prSet presAssocID="{83EC234C-6B91-4BCA-A39E-82C9543987CD}" presName="Accent" presStyleLbl="bgShp" presStyleIdx="4" presStyleCnt="6"/>
      <dgm:spPr/>
    </dgm:pt>
    <dgm:pt modelId="{62D71FDB-4241-4072-BBCC-4D5D8B329D38}" type="pres">
      <dgm:prSet presAssocID="{83EC234C-6B91-4BCA-A39E-82C9543987C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1FB714-6FFA-496F-9B07-0D88482F65D5}" type="pres">
      <dgm:prSet presAssocID="{FEFE4E07-E95B-43D4-B018-19AA1CCC0E5E}" presName="Accent6" presStyleCnt="0"/>
      <dgm:spPr/>
    </dgm:pt>
    <dgm:pt modelId="{C6DA5537-3D33-4847-8D3F-C4BADEF5065F}" type="pres">
      <dgm:prSet presAssocID="{FEFE4E07-E95B-43D4-B018-19AA1CCC0E5E}" presName="Accent" presStyleLbl="bgShp" presStyleIdx="5" presStyleCnt="6"/>
      <dgm:spPr/>
    </dgm:pt>
    <dgm:pt modelId="{E1F26FB5-8829-4208-B1C8-D65866C448FF}" type="pres">
      <dgm:prSet presAssocID="{FEFE4E07-E95B-43D4-B018-19AA1CCC0E5E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E006E0C-22E9-400C-9CA9-DBCF8DBB9750}" srcId="{4EF97AA6-E550-4B2B-A88B-10E19979BA4C}" destId="{83EC234C-6B91-4BCA-A39E-82C9543987CD}" srcOrd="4" destOrd="0" parTransId="{F7B25F78-F569-453D-A720-242BF47DAD11}" sibTransId="{1A014AF1-2D60-4446-9E83-B963FABB739D}"/>
    <dgm:cxn modelId="{C5DFD421-FA5C-4981-8783-6DFE08DC5988}" srcId="{4EF97AA6-E550-4B2B-A88B-10E19979BA4C}" destId="{84A99370-D8F8-4BF5-95D4-F9308E993156}" srcOrd="1" destOrd="0" parTransId="{A810629B-C3D5-43C8-AFCC-6AB19065874C}" sibTransId="{2B3B9586-851B-4A00-A48E-FD58FD5BDCC5}"/>
    <dgm:cxn modelId="{9A09515F-597E-49E5-8F26-7F161D50ECAC}" srcId="{4EF97AA6-E550-4B2B-A88B-10E19979BA4C}" destId="{0AF1BE5E-D35D-4B1F-B968-A65DEEB2F80E}" srcOrd="2" destOrd="0" parTransId="{0FF377BC-C10F-48E6-B2CB-FDD0F7543A31}" sibTransId="{B7552ABF-8FFA-408F-90B3-E820F2787353}"/>
    <dgm:cxn modelId="{6D41BB43-32C7-4B0E-B5DB-EF62BA494C67}" type="presOf" srcId="{F723F332-EF76-4493-9DB6-7FD2BEAAD7C5}" destId="{8F1B84AE-1F1D-4EE9-82BC-538E3EBA6324}" srcOrd="0" destOrd="0" presId="urn:microsoft.com/office/officeart/2011/layout/HexagonRadial"/>
    <dgm:cxn modelId="{A093F747-3927-495D-A3FD-65B60EC88270}" type="presOf" srcId="{C4CD4141-D244-4737-8DEC-7AB73777F309}" destId="{F0327596-AC8A-4161-9166-742C5D89E531}" srcOrd="0" destOrd="0" presId="urn:microsoft.com/office/officeart/2011/layout/HexagonRadial"/>
    <dgm:cxn modelId="{7C9E9E4D-51A0-4D25-8DCB-A19D2976EAA9}" type="presOf" srcId="{0AF1BE5E-D35D-4B1F-B968-A65DEEB2F80E}" destId="{368116DE-521A-4B6D-AFCB-8740F6035D17}" srcOrd="0" destOrd="0" presId="urn:microsoft.com/office/officeart/2011/layout/HexagonRadial"/>
    <dgm:cxn modelId="{1FD99377-4C21-4E97-AB8A-7E93AAE98137}" srcId="{54C7BBCA-658F-4CAC-A4A5-D2596C4F8C33}" destId="{4EF97AA6-E550-4B2B-A88B-10E19979BA4C}" srcOrd="0" destOrd="0" parTransId="{2F1D3969-95E0-45FE-8908-C731A006BC2A}" sibTransId="{881DA974-F7D7-4438-B436-2C414C9B4B19}"/>
    <dgm:cxn modelId="{3865F657-9EDC-4980-B794-B9B8B27B97BC}" srcId="{4EF97AA6-E550-4B2B-A88B-10E19979BA4C}" destId="{C4CD4141-D244-4737-8DEC-7AB73777F309}" srcOrd="0" destOrd="0" parTransId="{708BCE5F-A54C-47A2-BDA6-2A3F734DFA42}" sibTransId="{9006CEBE-7F08-45F2-82F0-36B794DD1520}"/>
    <dgm:cxn modelId="{9148E079-9125-4B33-8D6C-1FCBD75E8533}" type="presOf" srcId="{54C7BBCA-658F-4CAC-A4A5-D2596C4F8C33}" destId="{9EE1C778-BFE2-47EE-92EF-B775FD635945}" srcOrd="0" destOrd="0" presId="urn:microsoft.com/office/officeart/2011/layout/HexagonRadial"/>
    <dgm:cxn modelId="{1D24A583-E96D-44D6-A659-9CB94C99F29B}" srcId="{4EF97AA6-E550-4B2B-A88B-10E19979BA4C}" destId="{FEFE4E07-E95B-43D4-B018-19AA1CCC0E5E}" srcOrd="5" destOrd="0" parTransId="{4C24617D-E6A7-4F22-99A0-E0086A2B72AE}" sibTransId="{B5657F04-A873-4A21-A800-AC4C6772C840}"/>
    <dgm:cxn modelId="{F025819F-1F94-4C88-9478-AB29EF52E09B}" type="presOf" srcId="{83EC234C-6B91-4BCA-A39E-82C9543987CD}" destId="{62D71FDB-4241-4072-BBCC-4D5D8B329D38}" srcOrd="0" destOrd="0" presId="urn:microsoft.com/office/officeart/2011/layout/HexagonRadial"/>
    <dgm:cxn modelId="{638588D3-4077-4292-AD14-5DCA2B95590D}" type="presOf" srcId="{4EF97AA6-E550-4B2B-A88B-10E19979BA4C}" destId="{F1638037-8C60-47A0-B46D-98FBC40E631A}" srcOrd="0" destOrd="0" presId="urn:microsoft.com/office/officeart/2011/layout/HexagonRadial"/>
    <dgm:cxn modelId="{FC5336EA-0E14-4EBC-8835-80B2524296B5}" srcId="{4EF97AA6-E550-4B2B-A88B-10E19979BA4C}" destId="{F723F332-EF76-4493-9DB6-7FD2BEAAD7C5}" srcOrd="3" destOrd="0" parTransId="{F01DEE1A-F963-4F6F-BBB0-C32E6C63E8DD}" sibTransId="{4CED76AD-6D72-4305-8C83-887AD23627BB}"/>
    <dgm:cxn modelId="{4B2951EB-8BF3-44BB-8CD1-0D89DC992992}" type="presOf" srcId="{FEFE4E07-E95B-43D4-B018-19AA1CCC0E5E}" destId="{E1F26FB5-8829-4208-B1C8-D65866C448FF}" srcOrd="0" destOrd="0" presId="urn:microsoft.com/office/officeart/2011/layout/HexagonRadial"/>
    <dgm:cxn modelId="{649B69FA-D78B-482A-BF9F-F8D6CA36D76E}" type="presOf" srcId="{84A99370-D8F8-4BF5-95D4-F9308E993156}" destId="{6075A3B7-F3E6-4591-9838-6B437F557569}" srcOrd="0" destOrd="0" presId="urn:microsoft.com/office/officeart/2011/layout/HexagonRadial"/>
    <dgm:cxn modelId="{7E08F1EC-F3F7-4A9A-8C62-04B25FCAB113}" type="presParOf" srcId="{9EE1C778-BFE2-47EE-92EF-B775FD635945}" destId="{F1638037-8C60-47A0-B46D-98FBC40E631A}" srcOrd="0" destOrd="0" presId="urn:microsoft.com/office/officeart/2011/layout/HexagonRadial"/>
    <dgm:cxn modelId="{7D179677-7E17-437C-B263-94FD2036F6A9}" type="presParOf" srcId="{9EE1C778-BFE2-47EE-92EF-B775FD635945}" destId="{59FDACBF-7EF6-4847-A5DD-BD210F68CED6}" srcOrd="1" destOrd="0" presId="urn:microsoft.com/office/officeart/2011/layout/HexagonRadial"/>
    <dgm:cxn modelId="{65A1194C-5873-42E8-A2BC-65683A512FB1}" type="presParOf" srcId="{59FDACBF-7EF6-4847-A5DD-BD210F68CED6}" destId="{93193B4D-34C3-4407-83DE-73D47202FC55}" srcOrd="0" destOrd="0" presId="urn:microsoft.com/office/officeart/2011/layout/HexagonRadial"/>
    <dgm:cxn modelId="{F75B1338-3417-40F4-81F3-FEA08ED46A3D}" type="presParOf" srcId="{9EE1C778-BFE2-47EE-92EF-B775FD635945}" destId="{F0327596-AC8A-4161-9166-742C5D89E531}" srcOrd="2" destOrd="0" presId="urn:microsoft.com/office/officeart/2011/layout/HexagonRadial"/>
    <dgm:cxn modelId="{CC8CE910-7E64-4BC3-9C83-4957CBBBE76C}" type="presParOf" srcId="{9EE1C778-BFE2-47EE-92EF-B775FD635945}" destId="{2A076E1C-9E04-42FC-97CE-1608D71B5E4E}" srcOrd="3" destOrd="0" presId="urn:microsoft.com/office/officeart/2011/layout/HexagonRadial"/>
    <dgm:cxn modelId="{C2FCA1AB-4A61-4F1E-A7BD-4C5199939F88}" type="presParOf" srcId="{2A076E1C-9E04-42FC-97CE-1608D71B5E4E}" destId="{982ADF14-0010-42FA-8780-AADDD5B6A47C}" srcOrd="0" destOrd="0" presId="urn:microsoft.com/office/officeart/2011/layout/HexagonRadial"/>
    <dgm:cxn modelId="{8266C449-B521-4D7A-BE11-57824935D2D7}" type="presParOf" srcId="{9EE1C778-BFE2-47EE-92EF-B775FD635945}" destId="{6075A3B7-F3E6-4591-9838-6B437F557569}" srcOrd="4" destOrd="0" presId="urn:microsoft.com/office/officeart/2011/layout/HexagonRadial"/>
    <dgm:cxn modelId="{64DD0CEA-365A-484D-891C-684A446F768F}" type="presParOf" srcId="{9EE1C778-BFE2-47EE-92EF-B775FD635945}" destId="{49F6631F-C566-4E1C-86B7-161DE71127B8}" srcOrd="5" destOrd="0" presId="urn:microsoft.com/office/officeart/2011/layout/HexagonRadial"/>
    <dgm:cxn modelId="{5B86054D-1CB9-49C3-BBB7-B2F5B28AA7B4}" type="presParOf" srcId="{49F6631F-C566-4E1C-86B7-161DE71127B8}" destId="{56BF5CEA-9B81-457F-BAB0-8453E47773E3}" srcOrd="0" destOrd="0" presId="urn:microsoft.com/office/officeart/2011/layout/HexagonRadial"/>
    <dgm:cxn modelId="{5D503C90-BDBE-46CC-9208-560ED9C8B905}" type="presParOf" srcId="{9EE1C778-BFE2-47EE-92EF-B775FD635945}" destId="{368116DE-521A-4B6D-AFCB-8740F6035D17}" srcOrd="6" destOrd="0" presId="urn:microsoft.com/office/officeart/2011/layout/HexagonRadial"/>
    <dgm:cxn modelId="{52135B59-7439-40DB-BDD6-9C135B89B859}" type="presParOf" srcId="{9EE1C778-BFE2-47EE-92EF-B775FD635945}" destId="{2EA96D52-A0D1-44F5-AD2B-983B8BA7E70F}" srcOrd="7" destOrd="0" presId="urn:microsoft.com/office/officeart/2011/layout/HexagonRadial"/>
    <dgm:cxn modelId="{12E39790-55BE-4244-8A90-62ED8E461EB5}" type="presParOf" srcId="{2EA96D52-A0D1-44F5-AD2B-983B8BA7E70F}" destId="{E51DCA4F-BF5B-434D-AFB9-89014D57FE58}" srcOrd="0" destOrd="0" presId="urn:microsoft.com/office/officeart/2011/layout/HexagonRadial"/>
    <dgm:cxn modelId="{32131BCC-D312-4CC8-9DBC-B7CCB608A97E}" type="presParOf" srcId="{9EE1C778-BFE2-47EE-92EF-B775FD635945}" destId="{8F1B84AE-1F1D-4EE9-82BC-538E3EBA6324}" srcOrd="8" destOrd="0" presId="urn:microsoft.com/office/officeart/2011/layout/HexagonRadial"/>
    <dgm:cxn modelId="{FFDA1B3A-36F9-4077-80BE-B37D78CAA0CE}" type="presParOf" srcId="{9EE1C778-BFE2-47EE-92EF-B775FD635945}" destId="{50914E2A-F755-492E-91AF-3963329765BA}" srcOrd="9" destOrd="0" presId="urn:microsoft.com/office/officeart/2011/layout/HexagonRadial"/>
    <dgm:cxn modelId="{83EC67DD-D9AF-4BF9-8D9B-134EC8204567}" type="presParOf" srcId="{50914E2A-F755-492E-91AF-3963329765BA}" destId="{2884F222-4E21-4D75-B4B4-BC4720F80640}" srcOrd="0" destOrd="0" presId="urn:microsoft.com/office/officeart/2011/layout/HexagonRadial"/>
    <dgm:cxn modelId="{D01A782B-7302-4174-9164-8A6033754FE9}" type="presParOf" srcId="{9EE1C778-BFE2-47EE-92EF-B775FD635945}" destId="{62D71FDB-4241-4072-BBCC-4D5D8B329D38}" srcOrd="10" destOrd="0" presId="urn:microsoft.com/office/officeart/2011/layout/HexagonRadial"/>
    <dgm:cxn modelId="{F847E727-9ADB-45A1-8AC8-EEA7F546FE9F}" type="presParOf" srcId="{9EE1C778-BFE2-47EE-92EF-B775FD635945}" destId="{691FB714-6FFA-496F-9B07-0D88482F65D5}" srcOrd="11" destOrd="0" presId="urn:microsoft.com/office/officeart/2011/layout/HexagonRadial"/>
    <dgm:cxn modelId="{1CCB363B-06C4-4425-8FD0-A4337B42E35C}" type="presParOf" srcId="{691FB714-6FFA-496F-9B07-0D88482F65D5}" destId="{C6DA5537-3D33-4847-8D3F-C4BADEF5065F}" srcOrd="0" destOrd="0" presId="urn:microsoft.com/office/officeart/2011/layout/HexagonRadial"/>
    <dgm:cxn modelId="{50E02079-1A5D-4E4E-B965-06B85F00239A}" type="presParOf" srcId="{9EE1C778-BFE2-47EE-92EF-B775FD635945}" destId="{E1F26FB5-8829-4208-B1C8-D65866C448F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ABC35A-A8AF-48C1-A80F-EC2B15E1995B}" type="doc">
      <dgm:prSet loTypeId="urn:microsoft.com/office/officeart/2011/layout/Tab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E9AACF-17AC-47F9-B0A4-70CEE72C6AE5}">
      <dgm:prSet phldrT="[Text]" custT="1"/>
      <dgm:spPr/>
      <dgm:t>
        <a:bodyPr/>
        <a:lstStyle/>
        <a:p>
          <a:r>
            <a:rPr lang="en-GB" sz="1050" b="1" dirty="0">
              <a:solidFill>
                <a:schemeClr val="accent3">
                  <a:lumMod val="20000"/>
                  <a:lumOff val="80000"/>
                </a:schemeClr>
              </a:solidFill>
            </a:rPr>
            <a:t>Zero Shot</a:t>
          </a:r>
          <a:endParaRPr lang="en-US" sz="1050" b="1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8A0AF4D7-0D60-4D67-851F-0E6FC163E58F}" type="parTrans" cxnId="{A3826B38-0733-4516-828E-DFBA8BFB0604}">
      <dgm:prSet/>
      <dgm:spPr/>
      <dgm:t>
        <a:bodyPr/>
        <a:lstStyle/>
        <a:p>
          <a:endParaRPr lang="en-US" sz="1050"/>
        </a:p>
      </dgm:t>
    </dgm:pt>
    <dgm:pt modelId="{4A3877AE-0E09-4062-92F2-A15F19235603}" type="sibTrans" cxnId="{A3826B38-0733-4516-828E-DFBA8BFB0604}">
      <dgm:prSet/>
      <dgm:spPr/>
      <dgm:t>
        <a:bodyPr/>
        <a:lstStyle/>
        <a:p>
          <a:endParaRPr lang="en-US" sz="1050"/>
        </a:p>
      </dgm:t>
    </dgm:pt>
    <dgm:pt modelId="{7ACBEFAD-6EB2-4386-B86C-8C844F09E550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sz="1050" b="1" dirty="0"/>
            <a:t>Direct questions without any examples</a:t>
          </a:r>
        </a:p>
        <a:p>
          <a:pPr>
            <a:buFont typeface="Arial" panose="020B0604020202020204" pitchFamily="34" charset="0"/>
            <a:buNone/>
          </a:pPr>
          <a:r>
            <a:rPr lang="en-GB" sz="800" dirty="0"/>
            <a:t>Example: “Explain black hole in simple terms”</a:t>
          </a:r>
          <a:endParaRPr lang="en-US" sz="800" dirty="0"/>
        </a:p>
      </dgm:t>
    </dgm:pt>
    <dgm:pt modelId="{733F0538-7F9F-49E5-AB08-DB0101C4249B}" type="parTrans" cxnId="{5EC458A8-5741-49C6-AD07-CCB0E27A9B11}">
      <dgm:prSet/>
      <dgm:spPr/>
      <dgm:t>
        <a:bodyPr/>
        <a:lstStyle/>
        <a:p>
          <a:endParaRPr lang="en-US" sz="1050"/>
        </a:p>
      </dgm:t>
    </dgm:pt>
    <dgm:pt modelId="{20A61FFC-83BE-4E70-86EE-C6815119C063}" type="sibTrans" cxnId="{5EC458A8-5741-49C6-AD07-CCB0E27A9B11}">
      <dgm:prSet/>
      <dgm:spPr/>
      <dgm:t>
        <a:bodyPr/>
        <a:lstStyle/>
        <a:p>
          <a:endParaRPr lang="en-US" sz="1050"/>
        </a:p>
      </dgm:t>
    </dgm:pt>
    <dgm:pt modelId="{FA66BA54-6FA1-4F02-B9A0-F79559871540}">
      <dgm:prSet phldrT="[Text]" custT="1"/>
      <dgm:spPr/>
      <dgm:t>
        <a:bodyPr/>
        <a:lstStyle/>
        <a:p>
          <a:r>
            <a:rPr lang="en-GB" sz="1050" b="1" dirty="0">
              <a:solidFill>
                <a:schemeClr val="accent3">
                  <a:lumMod val="20000"/>
                  <a:lumOff val="80000"/>
                </a:schemeClr>
              </a:solidFill>
            </a:rPr>
            <a:t>Few Shot</a:t>
          </a:r>
          <a:endParaRPr lang="en-US" sz="1050" b="1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75074B82-8095-486E-9B80-5D7C8F0CDCB3}" type="parTrans" cxnId="{1F6156A0-7680-44E9-818A-2BD5E71F7316}">
      <dgm:prSet/>
      <dgm:spPr/>
      <dgm:t>
        <a:bodyPr/>
        <a:lstStyle/>
        <a:p>
          <a:endParaRPr lang="en-US" sz="1050"/>
        </a:p>
      </dgm:t>
    </dgm:pt>
    <dgm:pt modelId="{369B0C1E-37BE-49AE-9171-3E980C6A4BB9}" type="sibTrans" cxnId="{1F6156A0-7680-44E9-818A-2BD5E71F7316}">
      <dgm:prSet/>
      <dgm:spPr/>
      <dgm:t>
        <a:bodyPr/>
        <a:lstStyle/>
        <a:p>
          <a:endParaRPr lang="en-US" sz="1050"/>
        </a:p>
      </dgm:t>
    </dgm:pt>
    <dgm:pt modelId="{0DB9D9D5-7608-400C-8561-71419215ADA3}">
      <dgm:prSet phldrT="[Text]" custT="1"/>
      <dgm:spPr/>
      <dgm:t>
        <a:bodyPr/>
        <a:lstStyle/>
        <a:p>
          <a:endParaRPr lang="en-US" sz="1050" dirty="0"/>
        </a:p>
      </dgm:t>
    </dgm:pt>
    <dgm:pt modelId="{4D1A78EF-B6D7-47FF-8456-2975564A60AE}" type="parTrans" cxnId="{D4A8251B-2742-42F6-9FDB-E925FF0FD1E2}">
      <dgm:prSet/>
      <dgm:spPr/>
      <dgm:t>
        <a:bodyPr/>
        <a:lstStyle/>
        <a:p>
          <a:endParaRPr lang="en-US" sz="1050"/>
        </a:p>
      </dgm:t>
    </dgm:pt>
    <dgm:pt modelId="{24CB9653-DDE8-4380-8112-F33349E43D8C}" type="sibTrans" cxnId="{D4A8251B-2742-42F6-9FDB-E925FF0FD1E2}">
      <dgm:prSet/>
      <dgm:spPr/>
      <dgm:t>
        <a:bodyPr/>
        <a:lstStyle/>
        <a:p>
          <a:endParaRPr lang="en-US" sz="1050"/>
        </a:p>
      </dgm:t>
    </dgm:pt>
    <dgm:pt modelId="{16B76FAD-55E7-4456-86A2-B1B892419159}">
      <dgm:prSet phldrT="[Text]" custT="1"/>
      <dgm:spPr/>
      <dgm:t>
        <a:bodyPr/>
        <a:lstStyle/>
        <a:p>
          <a:r>
            <a:rPr lang="en-GB" sz="1050" b="1" dirty="0">
              <a:solidFill>
                <a:schemeClr val="accent3">
                  <a:lumMod val="20000"/>
                  <a:lumOff val="80000"/>
                </a:schemeClr>
              </a:solidFill>
            </a:rPr>
            <a:t>Role Based</a:t>
          </a:r>
          <a:endParaRPr lang="en-US" sz="1050" b="1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A9EFCD60-48B3-406C-B775-F0ECBFAFA7CC}" type="parTrans" cxnId="{47C15384-A02B-4A84-A2BF-D2B0BE852987}">
      <dgm:prSet/>
      <dgm:spPr/>
      <dgm:t>
        <a:bodyPr/>
        <a:lstStyle/>
        <a:p>
          <a:endParaRPr lang="en-US" sz="1050"/>
        </a:p>
      </dgm:t>
    </dgm:pt>
    <dgm:pt modelId="{64FF28C3-7DD9-42A0-A190-B63033A89408}" type="sibTrans" cxnId="{47C15384-A02B-4A84-A2BF-D2B0BE852987}">
      <dgm:prSet/>
      <dgm:spPr/>
      <dgm:t>
        <a:bodyPr/>
        <a:lstStyle/>
        <a:p>
          <a:endParaRPr lang="en-US" sz="1050"/>
        </a:p>
      </dgm:t>
    </dgm:pt>
    <dgm:pt modelId="{B069BA12-2807-40BF-8AB0-834633C2DB07}">
      <dgm:prSet phldrT="[Text]" custT="1"/>
      <dgm:spPr/>
      <dgm:t>
        <a:bodyPr/>
        <a:lstStyle/>
        <a:p>
          <a:r>
            <a:rPr lang="en-GB" sz="1050" dirty="0"/>
            <a:t> </a:t>
          </a:r>
          <a:endParaRPr lang="en-US" sz="1050" dirty="0"/>
        </a:p>
      </dgm:t>
    </dgm:pt>
    <dgm:pt modelId="{00646CEC-6B04-4733-B4F3-6E2CC0F6B5FC}" type="parTrans" cxnId="{FE8634DF-DD32-4C94-8F43-121A80AD9B7B}">
      <dgm:prSet/>
      <dgm:spPr/>
      <dgm:t>
        <a:bodyPr/>
        <a:lstStyle/>
        <a:p>
          <a:endParaRPr lang="en-US" sz="1050"/>
        </a:p>
      </dgm:t>
    </dgm:pt>
    <dgm:pt modelId="{13318ED5-E80F-40BC-8909-2E45ECCB948A}" type="sibTrans" cxnId="{FE8634DF-DD32-4C94-8F43-121A80AD9B7B}">
      <dgm:prSet/>
      <dgm:spPr/>
      <dgm:t>
        <a:bodyPr/>
        <a:lstStyle/>
        <a:p>
          <a:endParaRPr lang="en-US" sz="1050"/>
        </a:p>
      </dgm:t>
    </dgm:pt>
    <dgm:pt modelId="{AFCE95BE-25EB-4D58-8C98-C2346CF776D0}">
      <dgm:prSet phldrT="[Text]" custT="1"/>
      <dgm:spPr/>
      <dgm:t>
        <a:bodyPr/>
        <a:lstStyle/>
        <a:p>
          <a:endParaRPr lang="en-US" sz="1050" dirty="0"/>
        </a:p>
      </dgm:t>
    </dgm:pt>
    <dgm:pt modelId="{AC794DC1-77B6-4E10-8CB2-B95C5AF4781B}" type="parTrans" cxnId="{5A8FB188-6732-4E10-A4BC-687334B7AF26}">
      <dgm:prSet/>
      <dgm:spPr/>
      <dgm:t>
        <a:bodyPr/>
        <a:lstStyle/>
        <a:p>
          <a:endParaRPr lang="en-US" sz="1050"/>
        </a:p>
      </dgm:t>
    </dgm:pt>
    <dgm:pt modelId="{6D6BE135-46B4-47FB-B112-80580B27C507}" type="sibTrans" cxnId="{5A8FB188-6732-4E10-A4BC-687334B7AF26}">
      <dgm:prSet/>
      <dgm:spPr/>
      <dgm:t>
        <a:bodyPr/>
        <a:lstStyle/>
        <a:p>
          <a:endParaRPr lang="en-US" sz="1050"/>
        </a:p>
      </dgm:t>
    </dgm:pt>
    <dgm:pt modelId="{13BF27B8-03C5-43E5-AE35-68633246B535}">
      <dgm:prSet phldrT="[Text]" custT="1"/>
      <dgm:spPr/>
      <dgm:t>
        <a:bodyPr/>
        <a:lstStyle/>
        <a:p>
          <a:r>
            <a:rPr lang="en-GB" sz="1050" b="1" dirty="0">
              <a:solidFill>
                <a:schemeClr val="accent3">
                  <a:lumMod val="20000"/>
                  <a:lumOff val="80000"/>
                </a:schemeClr>
              </a:solidFill>
            </a:rPr>
            <a:t>Chain of Thought</a:t>
          </a:r>
          <a:endParaRPr lang="en-US" sz="1050" b="1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B9BD00FD-6622-4BE2-BAE6-6CAB882469E7}" type="parTrans" cxnId="{E60540F0-003D-485C-ABDF-46B3537C0E94}">
      <dgm:prSet/>
      <dgm:spPr/>
      <dgm:t>
        <a:bodyPr/>
        <a:lstStyle/>
        <a:p>
          <a:endParaRPr lang="en-US" sz="1050"/>
        </a:p>
      </dgm:t>
    </dgm:pt>
    <dgm:pt modelId="{86563B04-E02C-413E-B305-B8DCE1007A15}" type="sibTrans" cxnId="{E60540F0-003D-485C-ABDF-46B3537C0E94}">
      <dgm:prSet/>
      <dgm:spPr/>
      <dgm:t>
        <a:bodyPr/>
        <a:lstStyle/>
        <a:p>
          <a:endParaRPr lang="en-US" sz="1050"/>
        </a:p>
      </dgm:t>
    </dgm:pt>
    <dgm:pt modelId="{DCB075CD-8A50-419C-81CF-C4C31EB6621E}">
      <dgm:prSet phldrT="[Text]" custT="1"/>
      <dgm:spPr/>
      <dgm:t>
        <a:bodyPr/>
        <a:lstStyle/>
        <a:p>
          <a:endParaRPr lang="en-US" sz="1050" dirty="0"/>
        </a:p>
      </dgm:t>
    </dgm:pt>
    <dgm:pt modelId="{DEE3E7B9-272B-4008-AC3B-ADDC84BC2B76}" type="parTrans" cxnId="{BA6E092B-31AC-49DF-AA48-D22DF9EBFAD6}">
      <dgm:prSet/>
      <dgm:spPr/>
      <dgm:t>
        <a:bodyPr/>
        <a:lstStyle/>
        <a:p>
          <a:endParaRPr lang="en-US" sz="1050"/>
        </a:p>
      </dgm:t>
    </dgm:pt>
    <dgm:pt modelId="{04E4768C-8455-4FA4-B097-030AD15C8D37}" type="sibTrans" cxnId="{BA6E092B-31AC-49DF-AA48-D22DF9EBFAD6}">
      <dgm:prSet/>
      <dgm:spPr/>
      <dgm:t>
        <a:bodyPr/>
        <a:lstStyle/>
        <a:p>
          <a:endParaRPr lang="en-US" sz="1050"/>
        </a:p>
      </dgm:t>
    </dgm:pt>
    <dgm:pt modelId="{B4292592-00A4-470E-BF5B-D17A4CAE13E7}">
      <dgm:prSet phldrT="[Text]" custT="1"/>
      <dgm:spPr/>
      <dgm:t>
        <a:bodyPr/>
        <a:lstStyle/>
        <a:p>
          <a:endParaRPr lang="en-US" sz="1050" dirty="0"/>
        </a:p>
      </dgm:t>
    </dgm:pt>
    <dgm:pt modelId="{B2847148-EE92-4FCC-B9C1-42F55728F01D}" type="parTrans" cxnId="{AB5C2C72-23D6-4C71-B815-068B777F1910}">
      <dgm:prSet/>
      <dgm:spPr/>
      <dgm:t>
        <a:bodyPr/>
        <a:lstStyle/>
        <a:p>
          <a:endParaRPr lang="en-US" sz="1050"/>
        </a:p>
      </dgm:t>
    </dgm:pt>
    <dgm:pt modelId="{82355B10-8B16-4486-87F4-5C4001BD4E0E}" type="sibTrans" cxnId="{AB5C2C72-23D6-4C71-B815-068B777F1910}">
      <dgm:prSet/>
      <dgm:spPr/>
      <dgm:t>
        <a:bodyPr/>
        <a:lstStyle/>
        <a:p>
          <a:endParaRPr lang="en-US" sz="1050"/>
        </a:p>
      </dgm:t>
    </dgm:pt>
    <dgm:pt modelId="{C91E824F-CB1A-4235-B81A-20A74F051A63}">
      <dgm:prSet phldrT="[Text]" custT="1"/>
      <dgm:spPr/>
      <dgm:t>
        <a:bodyPr/>
        <a:lstStyle/>
        <a:p>
          <a:r>
            <a:rPr lang="en-GB" sz="1050" b="1" dirty="0">
              <a:solidFill>
                <a:schemeClr val="accent3">
                  <a:lumMod val="20000"/>
                  <a:lumOff val="80000"/>
                </a:schemeClr>
              </a:solidFill>
            </a:rPr>
            <a:t>Self Consistent – COT</a:t>
          </a:r>
          <a:endParaRPr lang="en-US" sz="1050" b="1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3AA8ABCF-8D05-4E65-BFD8-CEF55D356F30}" type="parTrans" cxnId="{7DB09E8D-80CC-4C81-B9A9-EF9D6839EFC5}">
      <dgm:prSet/>
      <dgm:spPr/>
      <dgm:t>
        <a:bodyPr/>
        <a:lstStyle/>
        <a:p>
          <a:endParaRPr lang="en-US" sz="1050"/>
        </a:p>
      </dgm:t>
    </dgm:pt>
    <dgm:pt modelId="{90392FC1-11A9-4029-A11E-A8220AF559A5}" type="sibTrans" cxnId="{7DB09E8D-80CC-4C81-B9A9-EF9D6839EFC5}">
      <dgm:prSet/>
      <dgm:spPr/>
      <dgm:t>
        <a:bodyPr/>
        <a:lstStyle/>
        <a:p>
          <a:endParaRPr lang="en-US" sz="1050"/>
        </a:p>
      </dgm:t>
    </dgm:pt>
    <dgm:pt modelId="{F9A57199-1563-4C33-B76D-3FE85D9A51EB}">
      <dgm:prSet phldrT="[Text]" custT="1"/>
      <dgm:spPr/>
      <dgm:t>
        <a:bodyPr/>
        <a:lstStyle/>
        <a:p>
          <a:r>
            <a:rPr lang="en-GB" sz="1050" dirty="0"/>
            <a:t>i</a:t>
          </a:r>
          <a:endParaRPr lang="en-US" sz="1050" dirty="0"/>
        </a:p>
      </dgm:t>
    </dgm:pt>
    <dgm:pt modelId="{8FB61E09-D602-473A-9850-EDC3DE29D4B8}" type="parTrans" cxnId="{6F91FF67-AD0F-406D-97D5-C8FF5A5B01FC}">
      <dgm:prSet/>
      <dgm:spPr/>
      <dgm:t>
        <a:bodyPr/>
        <a:lstStyle/>
        <a:p>
          <a:endParaRPr lang="en-US" sz="1050"/>
        </a:p>
      </dgm:t>
    </dgm:pt>
    <dgm:pt modelId="{7D1B1FE2-7FDE-4B8D-9B31-F2CF05EBEA84}" type="sibTrans" cxnId="{6F91FF67-AD0F-406D-97D5-C8FF5A5B01FC}">
      <dgm:prSet/>
      <dgm:spPr/>
      <dgm:t>
        <a:bodyPr/>
        <a:lstStyle/>
        <a:p>
          <a:endParaRPr lang="en-US" sz="1050"/>
        </a:p>
      </dgm:t>
    </dgm:pt>
    <dgm:pt modelId="{FCA4F33C-A51B-4B5E-AFDB-F3FCBE16306A}">
      <dgm:prSet phldrT="[Text]" custT="1"/>
      <dgm:spPr/>
      <dgm:t>
        <a:bodyPr/>
        <a:lstStyle/>
        <a:p>
          <a:endParaRPr lang="en-US" sz="1050" dirty="0"/>
        </a:p>
      </dgm:t>
    </dgm:pt>
    <dgm:pt modelId="{C7FFB42B-E2CC-4A94-8CDE-B397E2F3F9DC}" type="parTrans" cxnId="{8FC3C183-C4B2-490B-A7CF-154D907E74CF}">
      <dgm:prSet/>
      <dgm:spPr/>
      <dgm:t>
        <a:bodyPr/>
        <a:lstStyle/>
        <a:p>
          <a:endParaRPr lang="en-US" sz="1050"/>
        </a:p>
      </dgm:t>
    </dgm:pt>
    <dgm:pt modelId="{BEE3BFFE-D2B9-4F24-9E03-0BA44738D964}" type="sibTrans" cxnId="{8FC3C183-C4B2-490B-A7CF-154D907E74CF}">
      <dgm:prSet/>
      <dgm:spPr/>
      <dgm:t>
        <a:bodyPr/>
        <a:lstStyle/>
        <a:p>
          <a:endParaRPr lang="en-US" sz="1050"/>
        </a:p>
      </dgm:t>
    </dgm:pt>
    <dgm:pt modelId="{4A13A8E5-3F16-4B45-B931-50B800D8C11A}">
      <dgm:prSet phldrT="[Text]" custT="1"/>
      <dgm:spPr/>
      <dgm:t>
        <a:bodyPr/>
        <a:lstStyle/>
        <a:p>
          <a:r>
            <a:rPr lang="en-GB" sz="1050" b="1" dirty="0">
              <a:solidFill>
                <a:schemeClr val="accent3">
                  <a:lumMod val="20000"/>
                  <a:lumOff val="80000"/>
                </a:schemeClr>
              </a:solidFill>
            </a:rPr>
            <a:t>Tree of Thought</a:t>
          </a:r>
          <a:endParaRPr lang="en-US" sz="1050" b="1" dirty="0">
            <a:solidFill>
              <a:schemeClr val="accent3">
                <a:lumMod val="20000"/>
                <a:lumOff val="80000"/>
              </a:schemeClr>
            </a:solidFill>
          </a:endParaRPr>
        </a:p>
      </dgm:t>
    </dgm:pt>
    <dgm:pt modelId="{0810308E-E95E-4291-BA75-0F2042783C28}" type="parTrans" cxnId="{401688F3-7E8B-4FA3-8D22-DFA7AB95E2DA}">
      <dgm:prSet/>
      <dgm:spPr/>
      <dgm:t>
        <a:bodyPr/>
        <a:lstStyle/>
        <a:p>
          <a:endParaRPr lang="en-US" sz="1050"/>
        </a:p>
      </dgm:t>
    </dgm:pt>
    <dgm:pt modelId="{62BB5219-03C9-457D-92B6-E446B49A7067}" type="sibTrans" cxnId="{401688F3-7E8B-4FA3-8D22-DFA7AB95E2DA}">
      <dgm:prSet/>
      <dgm:spPr/>
      <dgm:t>
        <a:bodyPr/>
        <a:lstStyle/>
        <a:p>
          <a:endParaRPr lang="en-US" sz="1050"/>
        </a:p>
      </dgm:t>
    </dgm:pt>
    <dgm:pt modelId="{1163ADAC-BA46-44F8-B4AB-8717163FED01}">
      <dgm:prSet phldrT="[Text]" custT="1"/>
      <dgm:spPr/>
      <dgm:t>
        <a:bodyPr/>
        <a:lstStyle/>
        <a:p>
          <a:endParaRPr lang="en-US" sz="1050" dirty="0"/>
        </a:p>
      </dgm:t>
    </dgm:pt>
    <dgm:pt modelId="{7F046CAB-930A-48C3-A686-6BE522F64401}" type="parTrans" cxnId="{2DB32BC8-4BEB-42DE-80AB-773EA43FACAC}">
      <dgm:prSet/>
      <dgm:spPr/>
      <dgm:t>
        <a:bodyPr/>
        <a:lstStyle/>
        <a:p>
          <a:endParaRPr lang="en-US" sz="1050"/>
        </a:p>
      </dgm:t>
    </dgm:pt>
    <dgm:pt modelId="{3C149547-5879-4285-9783-D9B683D5E3B8}" type="sibTrans" cxnId="{2DB32BC8-4BEB-42DE-80AB-773EA43FACAC}">
      <dgm:prSet/>
      <dgm:spPr/>
      <dgm:t>
        <a:bodyPr/>
        <a:lstStyle/>
        <a:p>
          <a:endParaRPr lang="en-US" sz="1050"/>
        </a:p>
      </dgm:t>
    </dgm:pt>
    <dgm:pt modelId="{649681B5-0D0F-4CFC-B0D4-617B22F8CE12}">
      <dgm:prSet phldrT="[Text]" custT="1"/>
      <dgm:spPr/>
      <dgm:t>
        <a:bodyPr/>
        <a:lstStyle/>
        <a:p>
          <a:endParaRPr lang="en-US" sz="1050" dirty="0"/>
        </a:p>
      </dgm:t>
    </dgm:pt>
    <dgm:pt modelId="{70220D57-4E5E-4E6B-AE68-C83EE4043729}" type="sibTrans" cxnId="{62C1F0E4-D9BD-43FD-91DD-9A74CF0C8C68}">
      <dgm:prSet/>
      <dgm:spPr/>
      <dgm:t>
        <a:bodyPr/>
        <a:lstStyle/>
        <a:p>
          <a:endParaRPr lang="en-US" sz="1050"/>
        </a:p>
      </dgm:t>
    </dgm:pt>
    <dgm:pt modelId="{970CD6D4-270A-47A4-9E6E-76A4C9D17F17}" type="parTrans" cxnId="{62C1F0E4-D9BD-43FD-91DD-9A74CF0C8C68}">
      <dgm:prSet/>
      <dgm:spPr/>
      <dgm:t>
        <a:bodyPr/>
        <a:lstStyle/>
        <a:p>
          <a:endParaRPr lang="en-US" sz="1050"/>
        </a:p>
      </dgm:t>
    </dgm:pt>
    <dgm:pt modelId="{887267B5-B9B6-4909-855D-AF7C63CE8C09}">
      <dgm:prSet phldrT="[Text]" custT="1"/>
      <dgm:spPr/>
      <dgm:t>
        <a:bodyPr/>
        <a:lstStyle/>
        <a:p>
          <a:r>
            <a:rPr lang="en-GB" sz="1050" dirty="0"/>
            <a:t> </a:t>
          </a:r>
          <a:endParaRPr lang="en-US" sz="1050" dirty="0"/>
        </a:p>
      </dgm:t>
    </dgm:pt>
    <dgm:pt modelId="{CEE117B9-0C2C-487F-8B2C-E33044E71942}" type="sibTrans" cxnId="{80BECE08-B8B5-4F4C-92BA-D36D8720DEE4}">
      <dgm:prSet/>
      <dgm:spPr/>
      <dgm:t>
        <a:bodyPr/>
        <a:lstStyle/>
        <a:p>
          <a:endParaRPr lang="en-US" sz="1050"/>
        </a:p>
      </dgm:t>
    </dgm:pt>
    <dgm:pt modelId="{AB00E20C-75E8-4A96-BA07-DEF0B6163BA5}" type="parTrans" cxnId="{80BECE08-B8B5-4F4C-92BA-D36D8720DEE4}">
      <dgm:prSet/>
      <dgm:spPr/>
      <dgm:t>
        <a:bodyPr/>
        <a:lstStyle/>
        <a:p>
          <a:endParaRPr lang="en-US" sz="1050"/>
        </a:p>
      </dgm:t>
    </dgm:pt>
    <dgm:pt modelId="{04EF8E78-ECF1-4556-BAE8-28CDDBC2FDCF}">
      <dgm:prSet phldrT="[Text]" custT="1"/>
      <dgm:spPr/>
      <dgm:t>
        <a:bodyPr/>
        <a:lstStyle/>
        <a:p>
          <a:r>
            <a:rPr lang="en-GB" sz="1050" dirty="0"/>
            <a:t> </a:t>
          </a:r>
          <a:endParaRPr lang="en-US" sz="1050" dirty="0"/>
        </a:p>
      </dgm:t>
    </dgm:pt>
    <dgm:pt modelId="{1BDB9F28-54D2-4420-B7DC-99B3AA26111D}" type="sibTrans" cxnId="{E5673B48-3077-4C5D-88DD-95AC5D044EE5}">
      <dgm:prSet/>
      <dgm:spPr/>
      <dgm:t>
        <a:bodyPr/>
        <a:lstStyle/>
        <a:p>
          <a:endParaRPr lang="en-US" sz="1050"/>
        </a:p>
      </dgm:t>
    </dgm:pt>
    <dgm:pt modelId="{35816577-7198-4D0E-93F4-2E383F96FACF}" type="parTrans" cxnId="{E5673B48-3077-4C5D-88DD-95AC5D044EE5}">
      <dgm:prSet/>
      <dgm:spPr/>
      <dgm:t>
        <a:bodyPr/>
        <a:lstStyle/>
        <a:p>
          <a:endParaRPr lang="en-US" sz="1050"/>
        </a:p>
      </dgm:t>
    </dgm:pt>
    <dgm:pt modelId="{4D6461B2-2378-4369-873E-89F9922C3894}" type="pres">
      <dgm:prSet presAssocID="{40ABC35A-A8AF-48C1-A80F-EC2B15E1995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E53B23D-4CDA-4B13-B4E3-B0E9324B4E5D}" type="pres">
      <dgm:prSet presAssocID="{F3E9AACF-17AC-47F9-B0A4-70CEE72C6AE5}" presName="composite" presStyleCnt="0"/>
      <dgm:spPr/>
    </dgm:pt>
    <dgm:pt modelId="{E1A0436A-5497-4518-86CB-D061641BAB6D}" type="pres">
      <dgm:prSet presAssocID="{F3E9AACF-17AC-47F9-B0A4-70CEE72C6AE5}" presName="FirstChild" presStyleLbl="revTx" presStyleIdx="0" presStyleCnt="12" custScaleX="103962" custScaleY="538095" custLinFactNeighborX="3240" custLinFactNeighborY="-14135">
        <dgm:presLayoutVars>
          <dgm:chMax val="0"/>
          <dgm:chPref val="0"/>
          <dgm:bulletEnabled val="1"/>
        </dgm:presLayoutVars>
      </dgm:prSet>
      <dgm:spPr/>
    </dgm:pt>
    <dgm:pt modelId="{BA56EF8B-5E63-4BED-A08E-6060EAB84466}" type="pres">
      <dgm:prSet presAssocID="{F3E9AACF-17AC-47F9-B0A4-70CEE72C6AE5}" presName="Parent" presStyleLbl="alignNode1" presStyleIdx="0" presStyleCnt="6" custScaleX="74241" custScaleY="555019" custLinFactNeighborX="-4484" custLinFactNeighborY="-3993">
        <dgm:presLayoutVars>
          <dgm:chMax val="3"/>
          <dgm:chPref val="3"/>
          <dgm:bulletEnabled val="1"/>
        </dgm:presLayoutVars>
      </dgm:prSet>
      <dgm:spPr/>
    </dgm:pt>
    <dgm:pt modelId="{9E9C5C57-495E-4F9E-B968-2D2D093D5CB4}" type="pres">
      <dgm:prSet presAssocID="{F3E9AACF-17AC-47F9-B0A4-70CEE72C6AE5}" presName="Accent" presStyleLbl="parChTrans1D1" presStyleIdx="0" presStyleCnt="6" custLinFactY="200000" custLinFactNeighborX="-295" custLinFactNeighborY="286833"/>
      <dgm:spPr/>
    </dgm:pt>
    <dgm:pt modelId="{BFC74E17-A5C5-4F00-BDC7-405D578BFC12}" type="pres">
      <dgm:prSet presAssocID="{F3E9AACF-17AC-47F9-B0A4-70CEE72C6AE5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1AF2ABC7-46F1-4AF7-AFE7-5ED06120C281}" type="pres">
      <dgm:prSet presAssocID="{4A3877AE-0E09-4062-92F2-A15F19235603}" presName="sibTrans" presStyleCnt="0"/>
      <dgm:spPr/>
    </dgm:pt>
    <dgm:pt modelId="{00614EAA-F947-4242-93B6-89747C928D78}" type="pres">
      <dgm:prSet presAssocID="{FA66BA54-6FA1-4F02-B9A0-F79559871540}" presName="composite" presStyleCnt="0"/>
      <dgm:spPr/>
    </dgm:pt>
    <dgm:pt modelId="{E286706A-1CB5-443A-9998-E68244137ADE}" type="pres">
      <dgm:prSet presAssocID="{FA66BA54-6FA1-4F02-B9A0-F79559871540}" presName="FirstChild" presStyleLbl="revTx" presStyleIdx="2" presStyleCnt="12" custScaleY="490321">
        <dgm:presLayoutVars>
          <dgm:chMax val="0"/>
          <dgm:chPref val="0"/>
          <dgm:bulletEnabled val="1"/>
        </dgm:presLayoutVars>
      </dgm:prSet>
      <dgm:spPr/>
    </dgm:pt>
    <dgm:pt modelId="{EBFFDB96-8B62-445D-BB49-70A59634B7AB}" type="pres">
      <dgm:prSet presAssocID="{FA66BA54-6FA1-4F02-B9A0-F79559871540}" presName="Parent" presStyleLbl="alignNode1" presStyleIdx="1" presStyleCnt="6" custScaleX="74241" custScaleY="555019" custLinFactNeighborX="-8232">
        <dgm:presLayoutVars>
          <dgm:chMax val="3"/>
          <dgm:chPref val="3"/>
          <dgm:bulletEnabled val="1"/>
        </dgm:presLayoutVars>
      </dgm:prSet>
      <dgm:spPr/>
    </dgm:pt>
    <dgm:pt modelId="{306E0F84-2B01-46D2-A864-430A7C52C524}" type="pres">
      <dgm:prSet presAssocID="{FA66BA54-6FA1-4F02-B9A0-F79559871540}" presName="Accent" presStyleLbl="parChTrans1D1" presStyleIdx="1" presStyleCnt="6" custLinFactY="200000" custLinFactNeighborX="-295" custLinFactNeighborY="286833"/>
      <dgm:spPr/>
    </dgm:pt>
    <dgm:pt modelId="{621DAE69-ED07-4F62-8EAA-56BFF1402BB2}" type="pres">
      <dgm:prSet presAssocID="{FA66BA54-6FA1-4F02-B9A0-F79559871540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C0188ACE-E0D7-4E85-8384-0644FBE98436}" type="pres">
      <dgm:prSet presAssocID="{369B0C1E-37BE-49AE-9171-3E980C6A4BB9}" presName="sibTrans" presStyleCnt="0"/>
      <dgm:spPr/>
    </dgm:pt>
    <dgm:pt modelId="{05047625-31F5-478A-B813-F88BACE132CB}" type="pres">
      <dgm:prSet presAssocID="{16B76FAD-55E7-4456-86A2-B1B892419159}" presName="composite" presStyleCnt="0"/>
      <dgm:spPr/>
    </dgm:pt>
    <dgm:pt modelId="{27E469CC-0169-40F5-819B-9F53426F6EB9}" type="pres">
      <dgm:prSet presAssocID="{16B76FAD-55E7-4456-86A2-B1B892419159}" presName="First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A7B0A318-C993-4D7C-8B32-2781B9C3773D}" type="pres">
      <dgm:prSet presAssocID="{16B76FAD-55E7-4456-86A2-B1B892419159}" presName="Parent" presStyleLbl="alignNode1" presStyleIdx="2" presStyleCnt="6" custScaleX="74241" custScaleY="555019" custLinFactNeighborX="-8232">
        <dgm:presLayoutVars>
          <dgm:chMax val="3"/>
          <dgm:chPref val="3"/>
          <dgm:bulletEnabled val="1"/>
        </dgm:presLayoutVars>
      </dgm:prSet>
      <dgm:spPr/>
    </dgm:pt>
    <dgm:pt modelId="{B6361B95-4B23-48BA-832B-2F24FFCCBF51}" type="pres">
      <dgm:prSet presAssocID="{16B76FAD-55E7-4456-86A2-B1B892419159}" presName="Accent" presStyleLbl="parChTrans1D1" presStyleIdx="2" presStyleCnt="6" custLinFactY="200000" custLinFactNeighborX="-295" custLinFactNeighborY="244500"/>
      <dgm:spPr/>
    </dgm:pt>
    <dgm:pt modelId="{78B614DB-7CB6-4F8C-9EAD-B89D80CAB0A4}" type="pres">
      <dgm:prSet presAssocID="{16B76FAD-55E7-4456-86A2-B1B892419159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EBB16030-4FAF-4295-A45C-0BF852F558B6}" type="pres">
      <dgm:prSet presAssocID="{64FF28C3-7DD9-42A0-A190-B63033A89408}" presName="sibTrans" presStyleCnt="0"/>
      <dgm:spPr/>
    </dgm:pt>
    <dgm:pt modelId="{2595AA40-F89F-4A32-A552-8BE79CC449FA}" type="pres">
      <dgm:prSet presAssocID="{13BF27B8-03C5-43E5-AE35-68633246B535}" presName="composite" presStyleCnt="0"/>
      <dgm:spPr/>
    </dgm:pt>
    <dgm:pt modelId="{BCE441D4-0952-4798-AB4B-B5730BBA85A5}" type="pres">
      <dgm:prSet presAssocID="{13BF27B8-03C5-43E5-AE35-68633246B535}" presName="FirstChild" presStyleLbl="revTx" presStyleIdx="6" presStyleCnt="12" custScaleX="79234" custScaleY="170009">
        <dgm:presLayoutVars>
          <dgm:chMax val="0"/>
          <dgm:chPref val="0"/>
          <dgm:bulletEnabled val="1"/>
        </dgm:presLayoutVars>
      </dgm:prSet>
      <dgm:spPr/>
    </dgm:pt>
    <dgm:pt modelId="{20A17EC4-BFBF-4E7D-955D-B884C0157122}" type="pres">
      <dgm:prSet presAssocID="{13BF27B8-03C5-43E5-AE35-68633246B535}" presName="Parent" presStyleLbl="alignNode1" presStyleIdx="3" presStyleCnt="6" custScaleX="74241" custScaleY="555019" custLinFactNeighborX="-8232">
        <dgm:presLayoutVars>
          <dgm:chMax val="3"/>
          <dgm:chPref val="3"/>
          <dgm:bulletEnabled val="1"/>
        </dgm:presLayoutVars>
      </dgm:prSet>
      <dgm:spPr/>
    </dgm:pt>
    <dgm:pt modelId="{B3B0C45D-8934-4C37-AD54-279B64C30048}" type="pres">
      <dgm:prSet presAssocID="{13BF27B8-03C5-43E5-AE35-68633246B535}" presName="Accent" presStyleLbl="parChTrans1D1" presStyleIdx="3" presStyleCnt="6" custLinFactY="200000" custLinFactNeighborX="-295" custLinFactNeighborY="286833"/>
      <dgm:spPr/>
    </dgm:pt>
    <dgm:pt modelId="{39003C40-CAE8-4083-B55D-B6A6F0189436}" type="pres">
      <dgm:prSet presAssocID="{13BF27B8-03C5-43E5-AE35-68633246B535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4F965795-DD8B-4A4F-BD10-2606D8131B9D}" type="pres">
      <dgm:prSet presAssocID="{86563B04-E02C-413E-B305-B8DCE1007A15}" presName="sibTrans" presStyleCnt="0"/>
      <dgm:spPr/>
    </dgm:pt>
    <dgm:pt modelId="{64B61915-FF92-41E5-8A5F-A540F597AC6C}" type="pres">
      <dgm:prSet presAssocID="{C91E824F-CB1A-4235-B81A-20A74F051A63}" presName="composite" presStyleCnt="0"/>
      <dgm:spPr/>
    </dgm:pt>
    <dgm:pt modelId="{4EE19AF6-202C-448F-BEA6-B77EC51278AF}" type="pres">
      <dgm:prSet presAssocID="{C91E824F-CB1A-4235-B81A-20A74F051A63}" presName="FirstChild" presStyleLbl="revTx" presStyleIdx="8" presStyleCnt="12" custLinFactY="16381" custLinFactNeighborX="159" custLinFactNeighborY="100000">
        <dgm:presLayoutVars>
          <dgm:chMax val="0"/>
          <dgm:chPref val="0"/>
          <dgm:bulletEnabled val="1"/>
        </dgm:presLayoutVars>
      </dgm:prSet>
      <dgm:spPr/>
    </dgm:pt>
    <dgm:pt modelId="{9C139FB9-C4CE-4895-AE32-FBBA2052605C}" type="pres">
      <dgm:prSet presAssocID="{C91E824F-CB1A-4235-B81A-20A74F051A63}" presName="Parent" presStyleLbl="alignNode1" presStyleIdx="4" presStyleCnt="6" custScaleX="74241" custScaleY="555019" custLinFactNeighborX="-8232">
        <dgm:presLayoutVars>
          <dgm:chMax val="3"/>
          <dgm:chPref val="3"/>
          <dgm:bulletEnabled val="1"/>
        </dgm:presLayoutVars>
      </dgm:prSet>
      <dgm:spPr/>
    </dgm:pt>
    <dgm:pt modelId="{DD4B2F9A-6E06-4186-9266-D90C51755450}" type="pres">
      <dgm:prSet presAssocID="{C91E824F-CB1A-4235-B81A-20A74F051A63}" presName="Accent" presStyleLbl="parChTrans1D1" presStyleIdx="4" presStyleCnt="6" custLinFactY="200000" custLinFactNeighborX="-295" custLinFactNeighborY="265667"/>
      <dgm:spPr/>
    </dgm:pt>
    <dgm:pt modelId="{F00F931D-DA81-4AD0-8230-45177B5E3BE9}" type="pres">
      <dgm:prSet presAssocID="{C91E824F-CB1A-4235-B81A-20A74F051A63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E5160576-16C3-4F82-87CC-E4FF843F6C39}" type="pres">
      <dgm:prSet presAssocID="{90392FC1-11A9-4029-A11E-A8220AF559A5}" presName="sibTrans" presStyleCnt="0"/>
      <dgm:spPr/>
    </dgm:pt>
    <dgm:pt modelId="{ACA26EA7-29EC-4BE0-A13F-FD6B2B25CE35}" type="pres">
      <dgm:prSet presAssocID="{4A13A8E5-3F16-4B45-B931-50B800D8C11A}" presName="composite" presStyleCnt="0"/>
      <dgm:spPr/>
    </dgm:pt>
    <dgm:pt modelId="{63C1D700-D205-4BED-A34F-8991A1B0668D}" type="pres">
      <dgm:prSet presAssocID="{4A13A8E5-3F16-4B45-B931-50B800D8C11A}" presName="First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D850F579-9DD8-4D87-BC28-F5B4A76F16D2}" type="pres">
      <dgm:prSet presAssocID="{4A13A8E5-3F16-4B45-B931-50B800D8C11A}" presName="Parent" presStyleLbl="alignNode1" presStyleIdx="5" presStyleCnt="6" custScaleX="74241" custScaleY="555019" custLinFactNeighborX="-8232">
        <dgm:presLayoutVars>
          <dgm:chMax val="3"/>
          <dgm:chPref val="3"/>
          <dgm:bulletEnabled val="1"/>
        </dgm:presLayoutVars>
      </dgm:prSet>
      <dgm:spPr/>
    </dgm:pt>
    <dgm:pt modelId="{F46C56E9-A15B-4789-8A30-6A1940F6D5A9}" type="pres">
      <dgm:prSet presAssocID="{4A13A8E5-3F16-4B45-B931-50B800D8C11A}" presName="Accent" presStyleLbl="parChTrans1D1" presStyleIdx="5" presStyleCnt="6" custLinFactY="200000" custLinFactNeighborX="-295" custLinFactNeighborY="286833"/>
      <dgm:spPr/>
    </dgm:pt>
    <dgm:pt modelId="{C09F6519-7159-487A-8A20-648B05A99523}" type="pres">
      <dgm:prSet presAssocID="{4A13A8E5-3F16-4B45-B931-50B800D8C11A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80BECE08-B8B5-4F4C-92BA-D36D8720DEE4}" srcId="{FA66BA54-6FA1-4F02-B9A0-F79559871540}" destId="{887267B5-B9B6-4909-855D-AF7C63CE8C09}" srcOrd="0" destOrd="0" parTransId="{AB00E20C-75E8-4A96-BA07-DEF0B6163BA5}" sibTransId="{CEE117B9-0C2C-487F-8B2C-E33044E71942}"/>
    <dgm:cxn modelId="{7AD1EB0B-8B1E-49B3-90F8-515BB43CADC4}" type="presOf" srcId="{AFCE95BE-25EB-4D58-8C98-C2346CF776D0}" destId="{78B614DB-7CB6-4F8C-9EAD-B89D80CAB0A4}" srcOrd="0" destOrd="0" presId="urn:microsoft.com/office/officeart/2011/layout/TabList"/>
    <dgm:cxn modelId="{CDF50912-092E-40E7-AD1A-BF30149C525B}" type="presOf" srcId="{4A13A8E5-3F16-4B45-B931-50B800D8C11A}" destId="{D850F579-9DD8-4D87-BC28-F5B4A76F16D2}" srcOrd="0" destOrd="0" presId="urn:microsoft.com/office/officeart/2011/layout/TabList"/>
    <dgm:cxn modelId="{42ED891A-5E54-46EA-8CC2-CC37E40E82A2}" type="presOf" srcId="{F9A57199-1563-4C33-B76D-3FE85D9A51EB}" destId="{4EE19AF6-202C-448F-BEA6-B77EC51278AF}" srcOrd="0" destOrd="0" presId="urn:microsoft.com/office/officeart/2011/layout/TabList"/>
    <dgm:cxn modelId="{D4A8251B-2742-42F6-9FDB-E925FF0FD1E2}" srcId="{FA66BA54-6FA1-4F02-B9A0-F79559871540}" destId="{0DB9D9D5-7608-400C-8561-71419215ADA3}" srcOrd="1" destOrd="0" parTransId="{4D1A78EF-B6D7-47FF-8456-2975564A60AE}" sibTransId="{24CB9653-DDE8-4380-8112-F33349E43D8C}"/>
    <dgm:cxn modelId="{4989F521-6D74-4367-B5FE-EE46188FB270}" type="presOf" srcId="{649681B5-0D0F-4CFC-B0D4-617B22F8CE12}" destId="{BFC74E17-A5C5-4F00-BDC7-405D578BFC12}" srcOrd="0" destOrd="0" presId="urn:microsoft.com/office/officeart/2011/layout/TabList"/>
    <dgm:cxn modelId="{F7DF3822-C915-4F28-A8D9-2AAD0194BEED}" type="presOf" srcId="{DCB075CD-8A50-419C-81CF-C4C31EB6621E}" destId="{C09F6519-7159-487A-8A20-648B05A99523}" srcOrd="0" destOrd="0" presId="urn:microsoft.com/office/officeart/2011/layout/TabList"/>
    <dgm:cxn modelId="{0ED22724-36F2-425A-9C18-3C25327A1F60}" type="presOf" srcId="{7ACBEFAD-6EB2-4386-B86C-8C844F09E550}" destId="{E1A0436A-5497-4518-86CB-D061641BAB6D}" srcOrd="0" destOrd="0" presId="urn:microsoft.com/office/officeart/2011/layout/TabList"/>
    <dgm:cxn modelId="{36FE0128-192A-4952-9360-04503621471D}" type="presOf" srcId="{40ABC35A-A8AF-48C1-A80F-EC2B15E1995B}" destId="{4D6461B2-2378-4369-873E-89F9922C3894}" srcOrd="0" destOrd="0" presId="urn:microsoft.com/office/officeart/2011/layout/TabList"/>
    <dgm:cxn modelId="{BA6E092B-31AC-49DF-AA48-D22DF9EBFAD6}" srcId="{4A13A8E5-3F16-4B45-B931-50B800D8C11A}" destId="{DCB075CD-8A50-419C-81CF-C4C31EB6621E}" srcOrd="1" destOrd="0" parTransId="{DEE3E7B9-272B-4008-AC3B-ADDC84BC2B76}" sibTransId="{04E4768C-8455-4FA4-B097-030AD15C8D37}"/>
    <dgm:cxn modelId="{CF233C33-9729-4A9A-9DDC-BE5B0520E930}" type="presOf" srcId="{0DB9D9D5-7608-400C-8561-71419215ADA3}" destId="{621DAE69-ED07-4F62-8EAA-56BFF1402BB2}" srcOrd="0" destOrd="0" presId="urn:microsoft.com/office/officeart/2011/layout/TabList"/>
    <dgm:cxn modelId="{A3826B38-0733-4516-828E-DFBA8BFB0604}" srcId="{40ABC35A-A8AF-48C1-A80F-EC2B15E1995B}" destId="{F3E9AACF-17AC-47F9-B0A4-70CEE72C6AE5}" srcOrd="0" destOrd="0" parTransId="{8A0AF4D7-0D60-4D67-851F-0E6FC163E58F}" sibTransId="{4A3877AE-0E09-4062-92F2-A15F19235603}"/>
    <dgm:cxn modelId="{39A5E561-56E7-4B8B-A85E-E2E70D4399BE}" type="presOf" srcId="{C91E824F-CB1A-4235-B81A-20A74F051A63}" destId="{9C139FB9-C4CE-4895-AE32-FBBA2052605C}" srcOrd="0" destOrd="0" presId="urn:microsoft.com/office/officeart/2011/layout/TabList"/>
    <dgm:cxn modelId="{6F91FF67-AD0F-406D-97D5-C8FF5A5B01FC}" srcId="{C91E824F-CB1A-4235-B81A-20A74F051A63}" destId="{F9A57199-1563-4C33-B76D-3FE85D9A51EB}" srcOrd="0" destOrd="0" parTransId="{8FB61E09-D602-473A-9850-EDC3DE29D4B8}" sibTransId="{7D1B1FE2-7FDE-4B8D-9B31-F2CF05EBEA84}"/>
    <dgm:cxn modelId="{E5673B48-3077-4C5D-88DD-95AC5D044EE5}" srcId="{16B76FAD-55E7-4456-86A2-B1B892419159}" destId="{04EF8E78-ECF1-4556-BAE8-28CDDBC2FDCF}" srcOrd="0" destOrd="0" parTransId="{35816577-7198-4D0E-93F4-2E383F96FACF}" sibTransId="{1BDB9F28-54D2-4420-B7DC-99B3AA26111D}"/>
    <dgm:cxn modelId="{25F96248-BDE0-4C0E-8104-1457CE8587E9}" type="presOf" srcId="{1163ADAC-BA46-44F8-B4AB-8717163FED01}" destId="{63C1D700-D205-4BED-A34F-8991A1B0668D}" srcOrd="0" destOrd="0" presId="urn:microsoft.com/office/officeart/2011/layout/TabList"/>
    <dgm:cxn modelId="{C463884B-DD88-42C6-8945-175893A8750D}" type="presOf" srcId="{887267B5-B9B6-4909-855D-AF7C63CE8C09}" destId="{E286706A-1CB5-443A-9998-E68244137ADE}" srcOrd="0" destOrd="0" presId="urn:microsoft.com/office/officeart/2011/layout/TabList"/>
    <dgm:cxn modelId="{AB5C2C72-23D6-4C71-B815-068B777F1910}" srcId="{13BF27B8-03C5-43E5-AE35-68633246B535}" destId="{B4292592-00A4-470E-BF5B-D17A4CAE13E7}" srcOrd="1" destOrd="0" parTransId="{B2847148-EE92-4FCC-B9C1-42F55728F01D}" sibTransId="{82355B10-8B16-4486-87F4-5C4001BD4E0E}"/>
    <dgm:cxn modelId="{6B35FD54-2793-4411-9CD4-C662743BF631}" type="presOf" srcId="{FCA4F33C-A51B-4B5E-AFDB-F3FCBE16306A}" destId="{F00F931D-DA81-4AD0-8230-45177B5E3BE9}" srcOrd="0" destOrd="0" presId="urn:microsoft.com/office/officeart/2011/layout/TabList"/>
    <dgm:cxn modelId="{9AE3A556-8BF4-444E-9582-0E0C9579D184}" type="presOf" srcId="{13BF27B8-03C5-43E5-AE35-68633246B535}" destId="{20A17EC4-BFBF-4E7D-955D-B884C0157122}" srcOrd="0" destOrd="0" presId="urn:microsoft.com/office/officeart/2011/layout/TabList"/>
    <dgm:cxn modelId="{8FC3C183-C4B2-490B-A7CF-154D907E74CF}" srcId="{C91E824F-CB1A-4235-B81A-20A74F051A63}" destId="{FCA4F33C-A51B-4B5E-AFDB-F3FCBE16306A}" srcOrd="1" destOrd="0" parTransId="{C7FFB42B-E2CC-4A94-8CDE-B397E2F3F9DC}" sibTransId="{BEE3BFFE-D2B9-4F24-9E03-0BA44738D964}"/>
    <dgm:cxn modelId="{47C15384-A02B-4A84-A2BF-D2B0BE852987}" srcId="{40ABC35A-A8AF-48C1-A80F-EC2B15E1995B}" destId="{16B76FAD-55E7-4456-86A2-B1B892419159}" srcOrd="2" destOrd="0" parTransId="{A9EFCD60-48B3-406C-B775-F0ECBFAFA7CC}" sibTransId="{64FF28C3-7DD9-42A0-A190-B63033A89408}"/>
    <dgm:cxn modelId="{5A8FB188-6732-4E10-A4BC-687334B7AF26}" srcId="{16B76FAD-55E7-4456-86A2-B1B892419159}" destId="{AFCE95BE-25EB-4D58-8C98-C2346CF776D0}" srcOrd="1" destOrd="0" parTransId="{AC794DC1-77B6-4E10-8CB2-B95C5AF4781B}" sibTransId="{6D6BE135-46B4-47FB-B112-80580B27C507}"/>
    <dgm:cxn modelId="{7DB09E8D-80CC-4C81-B9A9-EF9D6839EFC5}" srcId="{40ABC35A-A8AF-48C1-A80F-EC2B15E1995B}" destId="{C91E824F-CB1A-4235-B81A-20A74F051A63}" srcOrd="4" destOrd="0" parTransId="{3AA8ABCF-8D05-4E65-BFD8-CEF55D356F30}" sibTransId="{90392FC1-11A9-4029-A11E-A8220AF559A5}"/>
    <dgm:cxn modelId="{E038649F-7072-4A44-984A-8098A464FE48}" type="presOf" srcId="{F3E9AACF-17AC-47F9-B0A4-70CEE72C6AE5}" destId="{BA56EF8B-5E63-4BED-A08E-6060EAB84466}" srcOrd="0" destOrd="0" presId="urn:microsoft.com/office/officeart/2011/layout/TabList"/>
    <dgm:cxn modelId="{1F6156A0-7680-44E9-818A-2BD5E71F7316}" srcId="{40ABC35A-A8AF-48C1-A80F-EC2B15E1995B}" destId="{FA66BA54-6FA1-4F02-B9A0-F79559871540}" srcOrd="1" destOrd="0" parTransId="{75074B82-8095-486E-9B80-5D7C8F0CDCB3}" sibTransId="{369B0C1E-37BE-49AE-9171-3E980C6A4BB9}"/>
    <dgm:cxn modelId="{5EC458A8-5741-49C6-AD07-CCB0E27A9B11}" srcId="{F3E9AACF-17AC-47F9-B0A4-70CEE72C6AE5}" destId="{7ACBEFAD-6EB2-4386-B86C-8C844F09E550}" srcOrd="0" destOrd="0" parTransId="{733F0538-7F9F-49E5-AB08-DB0101C4249B}" sibTransId="{20A61FFC-83BE-4E70-86EE-C6815119C063}"/>
    <dgm:cxn modelId="{9D7BC8BE-1736-45D2-A839-AFA31E75B4A7}" type="presOf" srcId="{B4292592-00A4-470E-BF5B-D17A4CAE13E7}" destId="{39003C40-CAE8-4083-B55D-B6A6F0189436}" srcOrd="0" destOrd="0" presId="urn:microsoft.com/office/officeart/2011/layout/TabList"/>
    <dgm:cxn modelId="{D99D94C1-B4D0-4611-A1CE-2694A3113EBD}" type="presOf" srcId="{B069BA12-2807-40BF-8AB0-834633C2DB07}" destId="{BCE441D4-0952-4798-AB4B-B5730BBA85A5}" srcOrd="0" destOrd="0" presId="urn:microsoft.com/office/officeart/2011/layout/TabList"/>
    <dgm:cxn modelId="{2DB32BC8-4BEB-42DE-80AB-773EA43FACAC}" srcId="{4A13A8E5-3F16-4B45-B931-50B800D8C11A}" destId="{1163ADAC-BA46-44F8-B4AB-8717163FED01}" srcOrd="0" destOrd="0" parTransId="{7F046CAB-930A-48C3-A686-6BE522F64401}" sibTransId="{3C149547-5879-4285-9783-D9B683D5E3B8}"/>
    <dgm:cxn modelId="{F89C20D2-D080-4F71-A628-9EA65831B628}" type="presOf" srcId="{FA66BA54-6FA1-4F02-B9A0-F79559871540}" destId="{EBFFDB96-8B62-445D-BB49-70A59634B7AB}" srcOrd="0" destOrd="0" presId="urn:microsoft.com/office/officeart/2011/layout/TabList"/>
    <dgm:cxn modelId="{854189DC-505D-4A30-9A55-536D51B72ED5}" type="presOf" srcId="{04EF8E78-ECF1-4556-BAE8-28CDDBC2FDCF}" destId="{27E469CC-0169-40F5-819B-9F53426F6EB9}" srcOrd="0" destOrd="0" presId="urn:microsoft.com/office/officeart/2011/layout/TabList"/>
    <dgm:cxn modelId="{FE8634DF-DD32-4C94-8F43-121A80AD9B7B}" srcId="{13BF27B8-03C5-43E5-AE35-68633246B535}" destId="{B069BA12-2807-40BF-8AB0-834633C2DB07}" srcOrd="0" destOrd="0" parTransId="{00646CEC-6B04-4733-B4F3-6E2CC0F6B5FC}" sibTransId="{13318ED5-E80F-40BC-8909-2E45ECCB948A}"/>
    <dgm:cxn modelId="{62C1F0E4-D9BD-43FD-91DD-9A74CF0C8C68}" srcId="{F3E9AACF-17AC-47F9-B0A4-70CEE72C6AE5}" destId="{649681B5-0D0F-4CFC-B0D4-617B22F8CE12}" srcOrd="1" destOrd="0" parTransId="{970CD6D4-270A-47A4-9E6E-76A4C9D17F17}" sibTransId="{70220D57-4E5E-4E6B-AE68-C83EE4043729}"/>
    <dgm:cxn modelId="{604EFEE8-5B00-48AF-AF4A-F8AA51728F3C}" type="presOf" srcId="{16B76FAD-55E7-4456-86A2-B1B892419159}" destId="{A7B0A318-C993-4D7C-8B32-2781B9C3773D}" srcOrd="0" destOrd="0" presId="urn:microsoft.com/office/officeart/2011/layout/TabList"/>
    <dgm:cxn modelId="{E60540F0-003D-485C-ABDF-46B3537C0E94}" srcId="{40ABC35A-A8AF-48C1-A80F-EC2B15E1995B}" destId="{13BF27B8-03C5-43E5-AE35-68633246B535}" srcOrd="3" destOrd="0" parTransId="{B9BD00FD-6622-4BE2-BAE6-6CAB882469E7}" sibTransId="{86563B04-E02C-413E-B305-B8DCE1007A15}"/>
    <dgm:cxn modelId="{401688F3-7E8B-4FA3-8D22-DFA7AB95E2DA}" srcId="{40ABC35A-A8AF-48C1-A80F-EC2B15E1995B}" destId="{4A13A8E5-3F16-4B45-B931-50B800D8C11A}" srcOrd="5" destOrd="0" parTransId="{0810308E-E95E-4291-BA75-0F2042783C28}" sibTransId="{62BB5219-03C9-457D-92B6-E446B49A7067}"/>
    <dgm:cxn modelId="{1A7A6728-69CA-468B-AC23-B3435A5B79EB}" type="presParOf" srcId="{4D6461B2-2378-4369-873E-89F9922C3894}" destId="{4E53B23D-4CDA-4B13-B4E3-B0E9324B4E5D}" srcOrd="0" destOrd="0" presId="urn:microsoft.com/office/officeart/2011/layout/TabList"/>
    <dgm:cxn modelId="{66F99AC3-4701-43FA-B700-097A55B3FD5D}" type="presParOf" srcId="{4E53B23D-4CDA-4B13-B4E3-B0E9324B4E5D}" destId="{E1A0436A-5497-4518-86CB-D061641BAB6D}" srcOrd="0" destOrd="0" presId="urn:microsoft.com/office/officeart/2011/layout/TabList"/>
    <dgm:cxn modelId="{2B799BFB-52F3-4214-9C54-811CBA5DCE63}" type="presParOf" srcId="{4E53B23D-4CDA-4B13-B4E3-B0E9324B4E5D}" destId="{BA56EF8B-5E63-4BED-A08E-6060EAB84466}" srcOrd="1" destOrd="0" presId="urn:microsoft.com/office/officeart/2011/layout/TabList"/>
    <dgm:cxn modelId="{847AEC98-D107-439A-AF20-315E5EDA3D56}" type="presParOf" srcId="{4E53B23D-4CDA-4B13-B4E3-B0E9324B4E5D}" destId="{9E9C5C57-495E-4F9E-B968-2D2D093D5CB4}" srcOrd="2" destOrd="0" presId="urn:microsoft.com/office/officeart/2011/layout/TabList"/>
    <dgm:cxn modelId="{6DAE62B1-1A55-4C44-93E4-E936547C91B9}" type="presParOf" srcId="{4D6461B2-2378-4369-873E-89F9922C3894}" destId="{BFC74E17-A5C5-4F00-BDC7-405D578BFC12}" srcOrd="1" destOrd="0" presId="urn:microsoft.com/office/officeart/2011/layout/TabList"/>
    <dgm:cxn modelId="{460FA4CF-C657-4887-90C9-688921B5494C}" type="presParOf" srcId="{4D6461B2-2378-4369-873E-89F9922C3894}" destId="{1AF2ABC7-46F1-4AF7-AFE7-5ED06120C281}" srcOrd="2" destOrd="0" presId="urn:microsoft.com/office/officeart/2011/layout/TabList"/>
    <dgm:cxn modelId="{87A18314-082A-4148-BF8F-53FBAD55B318}" type="presParOf" srcId="{4D6461B2-2378-4369-873E-89F9922C3894}" destId="{00614EAA-F947-4242-93B6-89747C928D78}" srcOrd="3" destOrd="0" presId="urn:microsoft.com/office/officeart/2011/layout/TabList"/>
    <dgm:cxn modelId="{B9EBCA21-F209-47C9-AE9E-73BD1379C40F}" type="presParOf" srcId="{00614EAA-F947-4242-93B6-89747C928D78}" destId="{E286706A-1CB5-443A-9998-E68244137ADE}" srcOrd="0" destOrd="0" presId="urn:microsoft.com/office/officeart/2011/layout/TabList"/>
    <dgm:cxn modelId="{7BE9BED3-2854-48D0-9C8D-D44B85F75971}" type="presParOf" srcId="{00614EAA-F947-4242-93B6-89747C928D78}" destId="{EBFFDB96-8B62-445D-BB49-70A59634B7AB}" srcOrd="1" destOrd="0" presId="urn:microsoft.com/office/officeart/2011/layout/TabList"/>
    <dgm:cxn modelId="{1EEB9A99-534C-4E3E-A2F4-81650EBF137B}" type="presParOf" srcId="{00614EAA-F947-4242-93B6-89747C928D78}" destId="{306E0F84-2B01-46D2-A864-430A7C52C524}" srcOrd="2" destOrd="0" presId="urn:microsoft.com/office/officeart/2011/layout/TabList"/>
    <dgm:cxn modelId="{133AB743-57CB-4F2A-A9FE-50D0B9AE8553}" type="presParOf" srcId="{4D6461B2-2378-4369-873E-89F9922C3894}" destId="{621DAE69-ED07-4F62-8EAA-56BFF1402BB2}" srcOrd="4" destOrd="0" presId="urn:microsoft.com/office/officeart/2011/layout/TabList"/>
    <dgm:cxn modelId="{1C5A0CA5-86CE-49B7-B136-98C0AF4FB4C3}" type="presParOf" srcId="{4D6461B2-2378-4369-873E-89F9922C3894}" destId="{C0188ACE-E0D7-4E85-8384-0644FBE98436}" srcOrd="5" destOrd="0" presId="urn:microsoft.com/office/officeart/2011/layout/TabList"/>
    <dgm:cxn modelId="{32727C32-1DEF-407B-BB8F-99FD9D9B7D20}" type="presParOf" srcId="{4D6461B2-2378-4369-873E-89F9922C3894}" destId="{05047625-31F5-478A-B813-F88BACE132CB}" srcOrd="6" destOrd="0" presId="urn:microsoft.com/office/officeart/2011/layout/TabList"/>
    <dgm:cxn modelId="{BE905B2E-5432-4269-A1C9-3EB30F9E131A}" type="presParOf" srcId="{05047625-31F5-478A-B813-F88BACE132CB}" destId="{27E469CC-0169-40F5-819B-9F53426F6EB9}" srcOrd="0" destOrd="0" presId="urn:microsoft.com/office/officeart/2011/layout/TabList"/>
    <dgm:cxn modelId="{FE35C5CA-8752-4DFB-9734-F0C728E03FB9}" type="presParOf" srcId="{05047625-31F5-478A-B813-F88BACE132CB}" destId="{A7B0A318-C993-4D7C-8B32-2781B9C3773D}" srcOrd="1" destOrd="0" presId="urn:microsoft.com/office/officeart/2011/layout/TabList"/>
    <dgm:cxn modelId="{4C495144-95FC-4764-8F80-87FC98183DB1}" type="presParOf" srcId="{05047625-31F5-478A-B813-F88BACE132CB}" destId="{B6361B95-4B23-48BA-832B-2F24FFCCBF51}" srcOrd="2" destOrd="0" presId="urn:microsoft.com/office/officeart/2011/layout/TabList"/>
    <dgm:cxn modelId="{9E8F69A1-9856-411F-9D39-8F5277F8CD2C}" type="presParOf" srcId="{4D6461B2-2378-4369-873E-89F9922C3894}" destId="{78B614DB-7CB6-4F8C-9EAD-B89D80CAB0A4}" srcOrd="7" destOrd="0" presId="urn:microsoft.com/office/officeart/2011/layout/TabList"/>
    <dgm:cxn modelId="{248C90C7-4B03-479C-ADE9-3B5B45C04709}" type="presParOf" srcId="{4D6461B2-2378-4369-873E-89F9922C3894}" destId="{EBB16030-4FAF-4295-A45C-0BF852F558B6}" srcOrd="8" destOrd="0" presId="urn:microsoft.com/office/officeart/2011/layout/TabList"/>
    <dgm:cxn modelId="{EED1D7A8-11E0-4CCB-A30F-0B49FF8C1DF9}" type="presParOf" srcId="{4D6461B2-2378-4369-873E-89F9922C3894}" destId="{2595AA40-F89F-4A32-A552-8BE79CC449FA}" srcOrd="9" destOrd="0" presId="urn:microsoft.com/office/officeart/2011/layout/TabList"/>
    <dgm:cxn modelId="{12BD1745-8C60-4BD1-AC26-68FAC4F62330}" type="presParOf" srcId="{2595AA40-F89F-4A32-A552-8BE79CC449FA}" destId="{BCE441D4-0952-4798-AB4B-B5730BBA85A5}" srcOrd="0" destOrd="0" presId="urn:microsoft.com/office/officeart/2011/layout/TabList"/>
    <dgm:cxn modelId="{55674356-6F81-4AB2-8105-8347682D5AD5}" type="presParOf" srcId="{2595AA40-F89F-4A32-A552-8BE79CC449FA}" destId="{20A17EC4-BFBF-4E7D-955D-B884C0157122}" srcOrd="1" destOrd="0" presId="urn:microsoft.com/office/officeart/2011/layout/TabList"/>
    <dgm:cxn modelId="{F116EF18-BF5B-4DF4-89B5-37E8E39B3897}" type="presParOf" srcId="{2595AA40-F89F-4A32-A552-8BE79CC449FA}" destId="{B3B0C45D-8934-4C37-AD54-279B64C30048}" srcOrd="2" destOrd="0" presId="urn:microsoft.com/office/officeart/2011/layout/TabList"/>
    <dgm:cxn modelId="{63BDAC4D-EE20-4955-B6B7-6A00FAB5333C}" type="presParOf" srcId="{4D6461B2-2378-4369-873E-89F9922C3894}" destId="{39003C40-CAE8-4083-B55D-B6A6F0189436}" srcOrd="10" destOrd="0" presId="urn:microsoft.com/office/officeart/2011/layout/TabList"/>
    <dgm:cxn modelId="{B250612C-D3A5-4E11-8CFB-2E58A7C536E2}" type="presParOf" srcId="{4D6461B2-2378-4369-873E-89F9922C3894}" destId="{4F965795-DD8B-4A4F-BD10-2606D8131B9D}" srcOrd="11" destOrd="0" presId="urn:microsoft.com/office/officeart/2011/layout/TabList"/>
    <dgm:cxn modelId="{25DEC82B-BE0B-48D4-9947-973DB88D2F4F}" type="presParOf" srcId="{4D6461B2-2378-4369-873E-89F9922C3894}" destId="{64B61915-FF92-41E5-8A5F-A540F597AC6C}" srcOrd="12" destOrd="0" presId="urn:microsoft.com/office/officeart/2011/layout/TabList"/>
    <dgm:cxn modelId="{865D3CC3-CE00-4D0E-841C-4E709E9F0DA5}" type="presParOf" srcId="{64B61915-FF92-41E5-8A5F-A540F597AC6C}" destId="{4EE19AF6-202C-448F-BEA6-B77EC51278AF}" srcOrd="0" destOrd="0" presId="urn:microsoft.com/office/officeart/2011/layout/TabList"/>
    <dgm:cxn modelId="{28C0FC6A-F8D6-4875-B165-DD8BD5150786}" type="presParOf" srcId="{64B61915-FF92-41E5-8A5F-A540F597AC6C}" destId="{9C139FB9-C4CE-4895-AE32-FBBA2052605C}" srcOrd="1" destOrd="0" presId="urn:microsoft.com/office/officeart/2011/layout/TabList"/>
    <dgm:cxn modelId="{D4891909-3122-4D9E-B45B-56007A55D9AA}" type="presParOf" srcId="{64B61915-FF92-41E5-8A5F-A540F597AC6C}" destId="{DD4B2F9A-6E06-4186-9266-D90C51755450}" srcOrd="2" destOrd="0" presId="urn:microsoft.com/office/officeart/2011/layout/TabList"/>
    <dgm:cxn modelId="{847E55CC-0676-4427-BF4A-BF2C846A24FB}" type="presParOf" srcId="{4D6461B2-2378-4369-873E-89F9922C3894}" destId="{F00F931D-DA81-4AD0-8230-45177B5E3BE9}" srcOrd="13" destOrd="0" presId="urn:microsoft.com/office/officeart/2011/layout/TabList"/>
    <dgm:cxn modelId="{41BE823A-4551-4BEF-8170-536A4B58FDD9}" type="presParOf" srcId="{4D6461B2-2378-4369-873E-89F9922C3894}" destId="{E5160576-16C3-4F82-87CC-E4FF843F6C39}" srcOrd="14" destOrd="0" presId="urn:microsoft.com/office/officeart/2011/layout/TabList"/>
    <dgm:cxn modelId="{703D0573-ABC0-49B1-B735-078C5A6E70C3}" type="presParOf" srcId="{4D6461B2-2378-4369-873E-89F9922C3894}" destId="{ACA26EA7-29EC-4BE0-A13F-FD6B2B25CE35}" srcOrd="15" destOrd="0" presId="urn:microsoft.com/office/officeart/2011/layout/TabList"/>
    <dgm:cxn modelId="{01705531-2200-48AC-AEB2-4A52C48195D4}" type="presParOf" srcId="{ACA26EA7-29EC-4BE0-A13F-FD6B2B25CE35}" destId="{63C1D700-D205-4BED-A34F-8991A1B0668D}" srcOrd="0" destOrd="0" presId="urn:microsoft.com/office/officeart/2011/layout/TabList"/>
    <dgm:cxn modelId="{8A08FE4F-6679-4E1F-8694-590295312369}" type="presParOf" srcId="{ACA26EA7-29EC-4BE0-A13F-FD6B2B25CE35}" destId="{D850F579-9DD8-4D87-BC28-F5B4A76F16D2}" srcOrd="1" destOrd="0" presId="urn:microsoft.com/office/officeart/2011/layout/TabList"/>
    <dgm:cxn modelId="{71517077-CADF-41D9-B56B-0986C23F7BB3}" type="presParOf" srcId="{ACA26EA7-29EC-4BE0-A13F-FD6B2B25CE35}" destId="{F46C56E9-A15B-4789-8A30-6A1940F6D5A9}" srcOrd="2" destOrd="0" presId="urn:microsoft.com/office/officeart/2011/layout/TabList"/>
    <dgm:cxn modelId="{6EA81B26-67FB-453B-BEB5-3D6533C7956A}" type="presParOf" srcId="{4D6461B2-2378-4369-873E-89F9922C3894}" destId="{C09F6519-7159-487A-8A20-648B05A99523}" srcOrd="16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0CCB6-B951-4673-8993-BB3FA66ED0F0}">
      <dsp:nvSpPr>
        <dsp:cNvPr id="0" name=""/>
        <dsp:cNvSpPr/>
      </dsp:nvSpPr>
      <dsp:spPr>
        <a:xfrm>
          <a:off x="235459" y="0"/>
          <a:ext cx="7580498" cy="3944982"/>
        </a:xfrm>
        <a:prstGeom prst="rightArrow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CF2020-201B-42D1-9616-A8C5FA14F630}">
      <dsp:nvSpPr>
        <dsp:cNvPr id="0" name=""/>
        <dsp:cNvSpPr/>
      </dsp:nvSpPr>
      <dsp:spPr>
        <a:xfrm>
          <a:off x="2211" y="1183494"/>
          <a:ext cx="1287519" cy="1577992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Collection &amp; Curation</a:t>
          </a:r>
          <a:endParaRPr lang="en-US" sz="1300" kern="1200" dirty="0"/>
        </a:p>
      </dsp:txBody>
      <dsp:txXfrm>
        <a:off x="65062" y="1246345"/>
        <a:ext cx="1161817" cy="1452290"/>
      </dsp:txXfrm>
    </dsp:sp>
    <dsp:sp modelId="{6068FF30-A1ED-4315-AB87-CF75B6B2B534}">
      <dsp:nvSpPr>
        <dsp:cNvPr id="0" name=""/>
        <dsp:cNvSpPr/>
      </dsp:nvSpPr>
      <dsp:spPr>
        <a:xfrm>
          <a:off x="1354106" y="1183494"/>
          <a:ext cx="1287519" cy="1577992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Identify Model Architecture</a:t>
          </a:r>
          <a:br>
            <a:rPr lang="en-GB" sz="1300" kern="1200" dirty="0"/>
          </a:br>
          <a:r>
            <a:rPr lang="en-GB" sz="1300" kern="1200" dirty="0"/>
            <a:t>GPT, BERT, etc.</a:t>
          </a:r>
          <a:endParaRPr lang="en-US" sz="1300" kern="1200" dirty="0"/>
        </a:p>
      </dsp:txBody>
      <dsp:txXfrm>
        <a:off x="1416957" y="1246345"/>
        <a:ext cx="1161817" cy="1452290"/>
      </dsp:txXfrm>
    </dsp:sp>
    <dsp:sp modelId="{A46A0F13-4991-4D92-875B-DCD214713B4F}">
      <dsp:nvSpPr>
        <dsp:cNvPr id="0" name=""/>
        <dsp:cNvSpPr/>
      </dsp:nvSpPr>
      <dsp:spPr>
        <a:xfrm>
          <a:off x="2706001" y="1183494"/>
          <a:ext cx="1287519" cy="1577992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Training &amp; Optimization</a:t>
          </a:r>
          <a:endParaRPr lang="en-US" sz="1300" kern="1200" dirty="0"/>
        </a:p>
      </dsp:txBody>
      <dsp:txXfrm>
        <a:off x="2768852" y="1246345"/>
        <a:ext cx="1161817" cy="1452290"/>
      </dsp:txXfrm>
    </dsp:sp>
    <dsp:sp modelId="{E022FF70-FE87-4BC3-B92D-4BA363B2607F}">
      <dsp:nvSpPr>
        <dsp:cNvPr id="0" name=""/>
        <dsp:cNvSpPr/>
      </dsp:nvSpPr>
      <dsp:spPr>
        <a:xfrm>
          <a:off x="4057896" y="1183494"/>
          <a:ext cx="1287519" cy="1577992"/>
        </a:xfrm>
        <a:prstGeom prst="roundRect">
          <a:avLst/>
        </a:prstGeom>
        <a:solidFill>
          <a:srgbClr val="99FFC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Fine Tuning, For Specific Use Cases </a:t>
          </a:r>
          <a:br>
            <a:rPr lang="en-GB" sz="1300" kern="1200" dirty="0"/>
          </a:br>
          <a:endParaRPr lang="en-US" sz="1300" kern="1200" dirty="0"/>
        </a:p>
      </dsp:txBody>
      <dsp:txXfrm>
        <a:off x="4120747" y="1246345"/>
        <a:ext cx="1161817" cy="1452290"/>
      </dsp:txXfrm>
    </dsp:sp>
    <dsp:sp modelId="{293D9373-FB73-4351-AE90-F81B2D2C7E83}">
      <dsp:nvSpPr>
        <dsp:cNvPr id="0" name=""/>
        <dsp:cNvSpPr/>
      </dsp:nvSpPr>
      <dsp:spPr>
        <a:xfrm>
          <a:off x="5409792" y="1183494"/>
          <a:ext cx="1287519" cy="1577992"/>
        </a:xfrm>
        <a:prstGeom prst="roundRect">
          <a:avLst/>
        </a:prstGeom>
        <a:solidFill>
          <a:srgbClr val="6699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Release, Deployment and Service</a:t>
          </a:r>
          <a:endParaRPr lang="en-US" sz="1300" kern="1200" dirty="0"/>
        </a:p>
      </dsp:txBody>
      <dsp:txXfrm>
        <a:off x="5472643" y="1246345"/>
        <a:ext cx="1161817" cy="1452290"/>
      </dsp:txXfrm>
    </dsp:sp>
    <dsp:sp modelId="{27C707EA-A6A7-452C-A6E1-FE2580E2D746}">
      <dsp:nvSpPr>
        <dsp:cNvPr id="0" name=""/>
        <dsp:cNvSpPr/>
      </dsp:nvSpPr>
      <dsp:spPr>
        <a:xfrm>
          <a:off x="6761687" y="1183494"/>
          <a:ext cx="1287519" cy="1577992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Monitoring &amp; Improvement</a:t>
          </a:r>
          <a:endParaRPr lang="en-US" sz="1300" kern="1200" dirty="0"/>
        </a:p>
      </dsp:txBody>
      <dsp:txXfrm>
        <a:off x="6824538" y="1246345"/>
        <a:ext cx="1161817" cy="1452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BF8DC-F7D4-4E08-89EB-102C39685428}">
      <dsp:nvSpPr>
        <dsp:cNvPr id="0" name=""/>
        <dsp:cNvSpPr/>
      </dsp:nvSpPr>
      <dsp:spPr>
        <a:xfrm rot="5400000">
          <a:off x="327378" y="1840060"/>
          <a:ext cx="984978" cy="163898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F7E1C-83FC-4405-B9E7-C0E3316F14E6}">
      <dsp:nvSpPr>
        <dsp:cNvPr id="0" name=""/>
        <dsp:cNvSpPr/>
      </dsp:nvSpPr>
      <dsp:spPr>
        <a:xfrm>
          <a:off x="162961" y="2329763"/>
          <a:ext cx="1479682" cy="129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Crafting Effective Inputs</a:t>
          </a:r>
          <a:endParaRPr lang="en-US" sz="1400" kern="1200" dirty="0"/>
        </a:p>
      </dsp:txBody>
      <dsp:txXfrm>
        <a:off x="162961" y="2329763"/>
        <a:ext cx="1479682" cy="1297028"/>
      </dsp:txXfrm>
    </dsp:sp>
    <dsp:sp modelId="{FF89F2D4-CA8B-4C37-9D45-8ABB79B0BF8E}">
      <dsp:nvSpPr>
        <dsp:cNvPr id="0" name=""/>
        <dsp:cNvSpPr/>
      </dsp:nvSpPr>
      <dsp:spPr>
        <a:xfrm>
          <a:off x="1363458" y="1719396"/>
          <a:ext cx="279185" cy="279185"/>
        </a:xfrm>
        <a:prstGeom prst="triangle">
          <a:avLst>
            <a:gd name="adj" fmla="val 100000"/>
          </a:avLst>
        </a:prstGeom>
        <a:solidFill>
          <a:schemeClr val="accent2">
            <a:hueOff val="-403280"/>
            <a:satOff val="-1396"/>
            <a:lumOff val="1372"/>
            <a:alphaOff val="0"/>
          </a:schemeClr>
        </a:solidFill>
        <a:ln w="12700" cap="flat" cmpd="sng" algn="ctr">
          <a:solidFill>
            <a:schemeClr val="accent2">
              <a:hueOff val="-403280"/>
              <a:satOff val="-1396"/>
              <a:lumOff val="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98D8C-BC77-4C8F-A283-FA9D482029BF}">
      <dsp:nvSpPr>
        <dsp:cNvPr id="0" name=""/>
        <dsp:cNvSpPr/>
      </dsp:nvSpPr>
      <dsp:spPr>
        <a:xfrm rot="5400000">
          <a:off x="2138799" y="1391822"/>
          <a:ext cx="984978" cy="163898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806560"/>
            <a:satOff val="-2792"/>
            <a:lumOff val="2745"/>
            <a:alphaOff val="0"/>
          </a:schemeClr>
        </a:solidFill>
        <a:ln w="12700" cap="flat" cmpd="sng" algn="ctr">
          <a:solidFill>
            <a:schemeClr val="accent2">
              <a:hueOff val="-806560"/>
              <a:satOff val="-2792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5F1D4-F3F2-4E5C-8DBD-B3751267196D}">
      <dsp:nvSpPr>
        <dsp:cNvPr id="0" name=""/>
        <dsp:cNvSpPr/>
      </dsp:nvSpPr>
      <dsp:spPr>
        <a:xfrm>
          <a:off x="1980759" y="1910436"/>
          <a:ext cx="1479682" cy="129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Providing External Data</a:t>
          </a:r>
          <a:endParaRPr lang="en-US" sz="1400" kern="1200" dirty="0"/>
        </a:p>
      </dsp:txBody>
      <dsp:txXfrm>
        <a:off x="1980759" y="1910436"/>
        <a:ext cx="1479682" cy="1297028"/>
      </dsp:txXfrm>
    </dsp:sp>
    <dsp:sp modelId="{9EBB702C-B397-43F6-AC88-CE0B0A54A0FC}">
      <dsp:nvSpPr>
        <dsp:cNvPr id="0" name=""/>
        <dsp:cNvSpPr/>
      </dsp:nvSpPr>
      <dsp:spPr>
        <a:xfrm>
          <a:off x="3174879" y="1271158"/>
          <a:ext cx="279185" cy="279185"/>
        </a:xfrm>
        <a:prstGeom prst="triangle">
          <a:avLst>
            <a:gd name="adj" fmla="val 100000"/>
          </a:avLst>
        </a:prstGeom>
        <a:solidFill>
          <a:schemeClr val="accent2">
            <a:hueOff val="-1209840"/>
            <a:satOff val="-4188"/>
            <a:lumOff val="4117"/>
            <a:alphaOff val="0"/>
          </a:schemeClr>
        </a:solidFill>
        <a:ln w="12700" cap="flat" cmpd="sng" algn="ctr">
          <a:solidFill>
            <a:schemeClr val="accent2">
              <a:hueOff val="-1209840"/>
              <a:satOff val="-4188"/>
              <a:lumOff val="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03D61-AA86-4DE1-A47C-7D6A577A7D64}">
      <dsp:nvSpPr>
        <dsp:cNvPr id="0" name=""/>
        <dsp:cNvSpPr/>
      </dsp:nvSpPr>
      <dsp:spPr>
        <a:xfrm rot="5400000">
          <a:off x="3950220" y="943584"/>
          <a:ext cx="984978" cy="163898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13120"/>
            <a:satOff val="-5584"/>
            <a:lumOff val="5489"/>
            <a:alphaOff val="0"/>
          </a:schemeClr>
        </a:solidFill>
        <a:ln w="12700" cap="flat" cmpd="sng" algn="ctr">
          <a:solidFill>
            <a:schemeClr val="accent2">
              <a:hueOff val="-1613120"/>
              <a:satOff val="-5584"/>
              <a:lumOff val="54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3AEAA-E424-459E-BF02-3F26B0123499}">
      <dsp:nvSpPr>
        <dsp:cNvPr id="0" name=""/>
        <dsp:cNvSpPr/>
      </dsp:nvSpPr>
      <dsp:spPr>
        <a:xfrm>
          <a:off x="3785803" y="1433287"/>
          <a:ext cx="1479682" cy="129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Customizing a Pre-trained LLM</a:t>
          </a:r>
          <a:endParaRPr lang="en-US" sz="1400" kern="1200" dirty="0"/>
        </a:p>
      </dsp:txBody>
      <dsp:txXfrm>
        <a:off x="3785803" y="1433287"/>
        <a:ext cx="1479682" cy="1297028"/>
      </dsp:txXfrm>
    </dsp:sp>
    <dsp:sp modelId="{80D98BE8-B811-4C83-BEB3-182496A62BEB}">
      <dsp:nvSpPr>
        <dsp:cNvPr id="0" name=""/>
        <dsp:cNvSpPr/>
      </dsp:nvSpPr>
      <dsp:spPr>
        <a:xfrm>
          <a:off x="4986300" y="822920"/>
          <a:ext cx="279185" cy="279185"/>
        </a:xfrm>
        <a:prstGeom prst="triangle">
          <a:avLst>
            <a:gd name="adj" fmla="val 100000"/>
          </a:avLst>
        </a:prstGeom>
        <a:solidFill>
          <a:schemeClr val="accent2">
            <a:hueOff val="-2016399"/>
            <a:satOff val="-6980"/>
            <a:lumOff val="6862"/>
            <a:alphaOff val="0"/>
          </a:schemeClr>
        </a:solidFill>
        <a:ln w="12700" cap="flat" cmpd="sng" algn="ctr">
          <a:solidFill>
            <a:schemeClr val="accent2">
              <a:hueOff val="-2016399"/>
              <a:satOff val="-6980"/>
              <a:lumOff val="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538B6-86D6-41E8-9478-5A6AC5F62A8E}">
      <dsp:nvSpPr>
        <dsp:cNvPr id="0" name=""/>
        <dsp:cNvSpPr/>
      </dsp:nvSpPr>
      <dsp:spPr>
        <a:xfrm rot="5400000">
          <a:off x="5761641" y="495346"/>
          <a:ext cx="984978" cy="163898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419679"/>
            <a:satOff val="-8376"/>
            <a:lumOff val="8234"/>
            <a:alphaOff val="0"/>
          </a:schemeClr>
        </a:solidFill>
        <a:ln w="12700" cap="flat" cmpd="sng" algn="ctr">
          <a:solidFill>
            <a:schemeClr val="accent2">
              <a:hueOff val="-2419679"/>
              <a:satOff val="-8376"/>
              <a:lumOff val="8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FDE9D-7D55-4D76-B54D-71204749EA9C}">
      <dsp:nvSpPr>
        <dsp:cNvPr id="0" name=""/>
        <dsp:cNvSpPr/>
      </dsp:nvSpPr>
      <dsp:spPr>
        <a:xfrm>
          <a:off x="5597224" y="985049"/>
          <a:ext cx="1479682" cy="1297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Enabling LLM response to trigger actions</a:t>
          </a:r>
          <a:endParaRPr lang="en-US" sz="1400" kern="1200" dirty="0"/>
        </a:p>
      </dsp:txBody>
      <dsp:txXfrm>
        <a:off x="5597224" y="985049"/>
        <a:ext cx="1479682" cy="1297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1A53B-B9DC-451B-A582-228F0D12C45D}">
      <dsp:nvSpPr>
        <dsp:cNvPr id="0" name=""/>
        <dsp:cNvSpPr/>
      </dsp:nvSpPr>
      <dsp:spPr>
        <a:xfrm>
          <a:off x="0" y="1354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66F8D-16CF-4F0E-8C2B-56B74605EF22}">
      <dsp:nvSpPr>
        <dsp:cNvPr id="0" name=""/>
        <dsp:cNvSpPr/>
      </dsp:nvSpPr>
      <dsp:spPr>
        <a:xfrm>
          <a:off x="207718" y="155856"/>
          <a:ext cx="377670" cy="377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2FEAC-97C8-43E9-884D-722C47F5A171}">
      <dsp:nvSpPr>
        <dsp:cNvPr id="0" name=""/>
        <dsp:cNvSpPr/>
      </dsp:nvSpPr>
      <dsp:spPr>
        <a:xfrm>
          <a:off x="793107" y="1354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Precision: Reduces ambiguity in model output.</a:t>
          </a:r>
          <a:endParaRPr lang="en-US" sz="1600" kern="1200"/>
        </a:p>
      </dsp:txBody>
      <dsp:txXfrm>
        <a:off x="793107" y="1354"/>
        <a:ext cx="7093592" cy="686673"/>
      </dsp:txXfrm>
    </dsp:sp>
    <dsp:sp modelId="{5F5AD3C4-FF3C-40B2-A449-3881DF7D1559}">
      <dsp:nvSpPr>
        <dsp:cNvPr id="0" name=""/>
        <dsp:cNvSpPr/>
      </dsp:nvSpPr>
      <dsp:spPr>
        <a:xfrm>
          <a:off x="0" y="859696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A9532-1889-4496-8E40-08A57736F342}">
      <dsp:nvSpPr>
        <dsp:cNvPr id="0" name=""/>
        <dsp:cNvSpPr/>
      </dsp:nvSpPr>
      <dsp:spPr>
        <a:xfrm>
          <a:off x="207718" y="1014198"/>
          <a:ext cx="377670" cy="377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09A5D-B47A-4868-93AA-EAA3923C30CF}">
      <dsp:nvSpPr>
        <dsp:cNvPr id="0" name=""/>
        <dsp:cNvSpPr/>
      </dsp:nvSpPr>
      <dsp:spPr>
        <a:xfrm>
          <a:off x="793107" y="859696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Efficiency: Minimizes trial-and-error cycles.</a:t>
          </a:r>
          <a:endParaRPr lang="en-US" sz="1600" kern="1200"/>
        </a:p>
      </dsp:txBody>
      <dsp:txXfrm>
        <a:off x="793107" y="859696"/>
        <a:ext cx="7093592" cy="686673"/>
      </dsp:txXfrm>
    </dsp:sp>
    <dsp:sp modelId="{88516FC5-A0F1-487E-83EE-02E1B7010A4B}">
      <dsp:nvSpPr>
        <dsp:cNvPr id="0" name=""/>
        <dsp:cNvSpPr/>
      </dsp:nvSpPr>
      <dsp:spPr>
        <a:xfrm>
          <a:off x="0" y="1718038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B08C8-A4A1-4120-AD42-94001869F081}">
      <dsp:nvSpPr>
        <dsp:cNvPr id="0" name=""/>
        <dsp:cNvSpPr/>
      </dsp:nvSpPr>
      <dsp:spPr>
        <a:xfrm>
          <a:off x="207718" y="1872539"/>
          <a:ext cx="377670" cy="377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A6208-DF79-4864-B0A8-D3D20497326F}">
      <dsp:nvSpPr>
        <dsp:cNvPr id="0" name=""/>
        <dsp:cNvSpPr/>
      </dsp:nvSpPr>
      <dsp:spPr>
        <a:xfrm>
          <a:off x="793107" y="1718038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Adaptability: Tailors responses to specific domains.</a:t>
          </a:r>
          <a:endParaRPr lang="en-US" sz="1600" kern="1200"/>
        </a:p>
      </dsp:txBody>
      <dsp:txXfrm>
        <a:off x="793107" y="1718038"/>
        <a:ext cx="7093592" cy="686673"/>
      </dsp:txXfrm>
    </dsp:sp>
    <dsp:sp modelId="{10F0B73B-E2CC-4842-A73B-6EC3C6F05D9D}">
      <dsp:nvSpPr>
        <dsp:cNvPr id="0" name=""/>
        <dsp:cNvSpPr/>
      </dsp:nvSpPr>
      <dsp:spPr>
        <a:xfrm>
          <a:off x="0" y="2576379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CC39D-B7D4-4947-9AA3-9073F4A96EFE}">
      <dsp:nvSpPr>
        <dsp:cNvPr id="0" name=""/>
        <dsp:cNvSpPr/>
      </dsp:nvSpPr>
      <dsp:spPr>
        <a:xfrm>
          <a:off x="207718" y="2730881"/>
          <a:ext cx="377670" cy="3776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C0E36-94B3-41DA-9C3D-149F3BB33881}">
      <dsp:nvSpPr>
        <dsp:cNvPr id="0" name=""/>
        <dsp:cNvSpPr/>
      </dsp:nvSpPr>
      <dsp:spPr>
        <a:xfrm>
          <a:off x="793107" y="2576379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Example: "Summarize this text" vs. "Summarize this text in 3 bullet points for a business audience."</a:t>
          </a:r>
          <a:endParaRPr lang="en-US" sz="1600" kern="1200" dirty="0"/>
        </a:p>
      </dsp:txBody>
      <dsp:txXfrm>
        <a:off x="793107" y="2576379"/>
        <a:ext cx="7093592" cy="6866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38037-8C60-47A0-B46D-98FBC40E631A}">
      <dsp:nvSpPr>
        <dsp:cNvPr id="0" name=""/>
        <dsp:cNvSpPr/>
      </dsp:nvSpPr>
      <dsp:spPr>
        <a:xfrm>
          <a:off x="1269636" y="891299"/>
          <a:ext cx="1132880" cy="979987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Persona, Context</a:t>
          </a:r>
          <a:endParaRPr lang="en-US" sz="800" b="1" kern="1200" dirty="0"/>
        </a:p>
      </dsp:txBody>
      <dsp:txXfrm>
        <a:off x="1457370" y="1053697"/>
        <a:ext cx="757412" cy="655191"/>
      </dsp:txXfrm>
    </dsp:sp>
    <dsp:sp modelId="{982ADF14-0010-42FA-8780-AADDD5B6A47C}">
      <dsp:nvSpPr>
        <dsp:cNvPr id="0" name=""/>
        <dsp:cNvSpPr/>
      </dsp:nvSpPr>
      <dsp:spPr>
        <a:xfrm>
          <a:off x="1979037" y="422441"/>
          <a:ext cx="427432" cy="36828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327596-AC8A-4161-9166-742C5D89E531}">
      <dsp:nvSpPr>
        <dsp:cNvPr id="0" name=""/>
        <dsp:cNvSpPr/>
      </dsp:nvSpPr>
      <dsp:spPr>
        <a:xfrm>
          <a:off x="1373991" y="0"/>
          <a:ext cx="928387" cy="80316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Instructions</a:t>
          </a:r>
          <a:endParaRPr lang="en-US" sz="800" b="1" kern="1200" dirty="0"/>
        </a:p>
      </dsp:txBody>
      <dsp:txXfrm>
        <a:off x="1527845" y="133101"/>
        <a:ext cx="620679" cy="536962"/>
      </dsp:txXfrm>
    </dsp:sp>
    <dsp:sp modelId="{56BF5CEA-9B81-457F-BAB0-8453E47773E3}">
      <dsp:nvSpPr>
        <dsp:cNvPr id="0" name=""/>
        <dsp:cNvSpPr/>
      </dsp:nvSpPr>
      <dsp:spPr>
        <a:xfrm>
          <a:off x="2477884" y="1110947"/>
          <a:ext cx="427432" cy="36828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75A3B7-F3E6-4591-9838-6B437F557569}">
      <dsp:nvSpPr>
        <dsp:cNvPr id="0" name=""/>
        <dsp:cNvSpPr/>
      </dsp:nvSpPr>
      <dsp:spPr>
        <a:xfrm>
          <a:off x="2225430" y="494000"/>
          <a:ext cx="928387" cy="80316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-483936"/>
                <a:satOff val="-1675"/>
                <a:lumOff val="1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3936"/>
                <a:satOff val="-1675"/>
                <a:lumOff val="1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3936"/>
                <a:satOff val="-1675"/>
                <a:lumOff val="1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Examples</a:t>
          </a:r>
          <a:endParaRPr lang="en-US" sz="800" b="1" kern="1200" dirty="0"/>
        </a:p>
      </dsp:txBody>
      <dsp:txXfrm>
        <a:off x="2379284" y="627101"/>
        <a:ext cx="620679" cy="536962"/>
      </dsp:txXfrm>
    </dsp:sp>
    <dsp:sp modelId="{E51DCA4F-BF5B-434D-AFB9-89014D57FE58}">
      <dsp:nvSpPr>
        <dsp:cNvPr id="0" name=""/>
        <dsp:cNvSpPr/>
      </dsp:nvSpPr>
      <dsp:spPr>
        <a:xfrm>
          <a:off x="2131353" y="1888141"/>
          <a:ext cx="427432" cy="36828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68116DE-521A-4B6D-AFCB-8740F6035D17}">
      <dsp:nvSpPr>
        <dsp:cNvPr id="0" name=""/>
        <dsp:cNvSpPr/>
      </dsp:nvSpPr>
      <dsp:spPr>
        <a:xfrm>
          <a:off x="2225430" y="1465146"/>
          <a:ext cx="928387" cy="80316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-967872"/>
                <a:satOff val="-3350"/>
                <a:lumOff val="329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67872"/>
                <a:satOff val="-3350"/>
                <a:lumOff val="329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67872"/>
                <a:satOff val="-3350"/>
                <a:lumOff val="329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Input Data</a:t>
          </a:r>
          <a:endParaRPr lang="en-US" sz="800" b="1" kern="1200" dirty="0"/>
        </a:p>
      </dsp:txBody>
      <dsp:txXfrm>
        <a:off x="2379284" y="1598247"/>
        <a:ext cx="620679" cy="536962"/>
      </dsp:txXfrm>
    </dsp:sp>
    <dsp:sp modelId="{2884F222-4E21-4D75-B4B4-BC4720F80640}">
      <dsp:nvSpPr>
        <dsp:cNvPr id="0" name=""/>
        <dsp:cNvSpPr/>
      </dsp:nvSpPr>
      <dsp:spPr>
        <a:xfrm>
          <a:off x="1271744" y="1968816"/>
          <a:ext cx="427432" cy="36828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1B84AE-1F1D-4EE9-82BC-538E3EBA6324}">
      <dsp:nvSpPr>
        <dsp:cNvPr id="0" name=""/>
        <dsp:cNvSpPr/>
      </dsp:nvSpPr>
      <dsp:spPr>
        <a:xfrm>
          <a:off x="1373991" y="1959699"/>
          <a:ext cx="928387" cy="80316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-1451808"/>
                <a:satOff val="-5026"/>
                <a:lumOff val="49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1808"/>
                <a:satOff val="-5026"/>
                <a:lumOff val="49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1808"/>
                <a:satOff val="-5026"/>
                <a:lumOff val="49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Constraints</a:t>
          </a:r>
          <a:endParaRPr lang="en-US" sz="800" b="1" kern="1200" dirty="0"/>
        </a:p>
      </dsp:txBody>
      <dsp:txXfrm>
        <a:off x="1527845" y="2092800"/>
        <a:ext cx="620679" cy="536962"/>
      </dsp:txXfrm>
    </dsp:sp>
    <dsp:sp modelId="{C6DA5537-3D33-4847-8D3F-C4BADEF5065F}">
      <dsp:nvSpPr>
        <dsp:cNvPr id="0" name=""/>
        <dsp:cNvSpPr/>
      </dsp:nvSpPr>
      <dsp:spPr>
        <a:xfrm>
          <a:off x="764728" y="1280587"/>
          <a:ext cx="427432" cy="36828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D71FDB-4241-4072-BBCC-4D5D8B329D38}">
      <dsp:nvSpPr>
        <dsp:cNvPr id="0" name=""/>
        <dsp:cNvSpPr/>
      </dsp:nvSpPr>
      <dsp:spPr>
        <a:xfrm>
          <a:off x="518599" y="1465699"/>
          <a:ext cx="928387" cy="80316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-1935743"/>
                <a:satOff val="-6701"/>
                <a:lumOff val="658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935743"/>
                <a:satOff val="-6701"/>
                <a:lumOff val="658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935743"/>
                <a:satOff val="-6701"/>
                <a:lumOff val="658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Tone</a:t>
          </a:r>
          <a:endParaRPr lang="en-US" sz="800" b="1" kern="1200" dirty="0"/>
        </a:p>
      </dsp:txBody>
      <dsp:txXfrm>
        <a:off x="672453" y="1598800"/>
        <a:ext cx="620679" cy="536962"/>
      </dsp:txXfrm>
    </dsp:sp>
    <dsp:sp modelId="{E1F26FB5-8829-4208-B1C8-D65866C448FF}">
      <dsp:nvSpPr>
        <dsp:cNvPr id="0" name=""/>
        <dsp:cNvSpPr/>
      </dsp:nvSpPr>
      <dsp:spPr>
        <a:xfrm>
          <a:off x="518599" y="492894"/>
          <a:ext cx="928387" cy="80316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-2419679"/>
                <a:satOff val="-8376"/>
                <a:lumOff val="82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419679"/>
                <a:satOff val="-8376"/>
                <a:lumOff val="82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419679"/>
                <a:satOff val="-8376"/>
                <a:lumOff val="82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Format</a:t>
          </a:r>
          <a:endParaRPr lang="en-US" sz="800" b="1" kern="1200" dirty="0"/>
        </a:p>
      </dsp:txBody>
      <dsp:txXfrm>
        <a:off x="672453" y="625995"/>
        <a:ext cx="620679" cy="5369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C56E9-A15B-4789-8A30-6A1940F6D5A9}">
      <dsp:nvSpPr>
        <dsp:cNvPr id="0" name=""/>
        <dsp:cNvSpPr/>
      </dsp:nvSpPr>
      <dsp:spPr>
        <a:xfrm>
          <a:off x="0" y="3586328"/>
          <a:ext cx="83088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4B2F9A-6E06-4186-9266-D90C51755450}">
      <dsp:nvSpPr>
        <dsp:cNvPr id="0" name=""/>
        <dsp:cNvSpPr/>
      </dsp:nvSpPr>
      <dsp:spPr>
        <a:xfrm>
          <a:off x="0" y="2950982"/>
          <a:ext cx="83088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0C45D-8934-4C37-AD54-279B64C30048}">
      <dsp:nvSpPr>
        <dsp:cNvPr id="0" name=""/>
        <dsp:cNvSpPr/>
      </dsp:nvSpPr>
      <dsp:spPr>
        <a:xfrm>
          <a:off x="0" y="2330876"/>
          <a:ext cx="83088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61B95-4B23-48BA-832B-2F24FFCCBF51}">
      <dsp:nvSpPr>
        <dsp:cNvPr id="0" name=""/>
        <dsp:cNvSpPr/>
      </dsp:nvSpPr>
      <dsp:spPr>
        <a:xfrm>
          <a:off x="0" y="1687910"/>
          <a:ext cx="83088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E0F84-2B01-46D2-A864-430A7C52C524}">
      <dsp:nvSpPr>
        <dsp:cNvPr id="0" name=""/>
        <dsp:cNvSpPr/>
      </dsp:nvSpPr>
      <dsp:spPr>
        <a:xfrm>
          <a:off x="0" y="1075424"/>
          <a:ext cx="83088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C5C57-495E-4F9E-B968-2D2D093D5CB4}">
      <dsp:nvSpPr>
        <dsp:cNvPr id="0" name=""/>
        <dsp:cNvSpPr/>
      </dsp:nvSpPr>
      <dsp:spPr>
        <a:xfrm>
          <a:off x="-60901" y="447698"/>
          <a:ext cx="830880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0436A-5497-4518-86CB-D061641BAB6D}">
      <dsp:nvSpPr>
        <dsp:cNvPr id="0" name=""/>
        <dsp:cNvSpPr/>
      </dsp:nvSpPr>
      <dsp:spPr>
        <a:xfrm>
          <a:off x="1977584" y="0"/>
          <a:ext cx="6392116" cy="444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b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050" b="1" kern="1200" dirty="0"/>
            <a:t>Direct questions without any examples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800" kern="1200" dirty="0"/>
            <a:t>Example: “Explain black hole in simple terms”</a:t>
          </a:r>
          <a:endParaRPr lang="en-US" sz="800" kern="1200" dirty="0"/>
        </a:p>
      </dsp:txBody>
      <dsp:txXfrm>
        <a:off x="1977584" y="0"/>
        <a:ext cx="6392116" cy="444413"/>
      </dsp:txXfrm>
    </dsp:sp>
    <dsp:sp modelId="{BA56EF8B-5E63-4BED-A08E-6060EAB84466}">
      <dsp:nvSpPr>
        <dsp:cNvPr id="0" name=""/>
        <dsp:cNvSpPr/>
      </dsp:nvSpPr>
      <dsp:spPr>
        <a:xfrm>
          <a:off x="120465" y="0"/>
          <a:ext cx="1603819" cy="45839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dirty="0">
              <a:solidFill>
                <a:schemeClr val="accent3">
                  <a:lumMod val="20000"/>
                  <a:lumOff val="80000"/>
                </a:schemeClr>
              </a:solidFill>
            </a:rPr>
            <a:t>Zero Shot</a:t>
          </a:r>
          <a:endParaRPr lang="en-US" sz="1050" b="1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142846" y="22381"/>
        <a:ext cx="1559057" cy="436010"/>
      </dsp:txXfrm>
    </dsp:sp>
    <dsp:sp modelId="{BFC74E17-A5C5-4F00-BDC7-405D578BFC12}">
      <dsp:nvSpPr>
        <dsp:cNvPr id="0" name=""/>
        <dsp:cNvSpPr/>
      </dsp:nvSpPr>
      <dsp:spPr>
        <a:xfrm>
          <a:off x="0" y="460339"/>
          <a:ext cx="8308800" cy="165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0" y="460339"/>
        <a:ext cx="8308800" cy="165205"/>
      </dsp:txXfrm>
    </dsp:sp>
    <dsp:sp modelId="{E286706A-1CB5-443A-9998-E68244137ADE}">
      <dsp:nvSpPr>
        <dsp:cNvPr id="0" name=""/>
        <dsp:cNvSpPr/>
      </dsp:nvSpPr>
      <dsp:spPr>
        <a:xfrm>
          <a:off x="2160288" y="656390"/>
          <a:ext cx="6148512" cy="40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b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 </a:t>
          </a:r>
          <a:endParaRPr lang="en-US" sz="1050" kern="1200" dirty="0"/>
        </a:p>
      </dsp:txBody>
      <dsp:txXfrm>
        <a:off x="2160288" y="656390"/>
        <a:ext cx="6148512" cy="404957"/>
      </dsp:txXfrm>
    </dsp:sp>
    <dsp:sp modelId="{EBFFDB96-8B62-445D-BB49-70A59634B7AB}">
      <dsp:nvSpPr>
        <dsp:cNvPr id="0" name=""/>
        <dsp:cNvSpPr/>
      </dsp:nvSpPr>
      <dsp:spPr>
        <a:xfrm>
          <a:off x="100399" y="629673"/>
          <a:ext cx="1603819" cy="45839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-483936"/>
            <a:satOff val="-1675"/>
            <a:lumOff val="1647"/>
            <a:alphaOff val="0"/>
          </a:schemeClr>
        </a:solidFill>
        <a:ln w="12700" cap="flat" cmpd="sng" algn="ctr">
          <a:solidFill>
            <a:schemeClr val="accent2">
              <a:hueOff val="-483936"/>
              <a:satOff val="-1675"/>
              <a:lumOff val="1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dirty="0">
              <a:solidFill>
                <a:schemeClr val="accent3">
                  <a:lumMod val="20000"/>
                  <a:lumOff val="80000"/>
                </a:schemeClr>
              </a:solidFill>
            </a:rPr>
            <a:t>Few Shot</a:t>
          </a:r>
          <a:endParaRPr lang="en-US" sz="1050" b="1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122780" y="652054"/>
        <a:ext cx="1559057" cy="436010"/>
      </dsp:txXfrm>
    </dsp:sp>
    <dsp:sp modelId="{621DAE69-ED07-4F62-8EAA-56BFF1402BB2}">
      <dsp:nvSpPr>
        <dsp:cNvPr id="0" name=""/>
        <dsp:cNvSpPr/>
      </dsp:nvSpPr>
      <dsp:spPr>
        <a:xfrm>
          <a:off x="0" y="1088065"/>
          <a:ext cx="8308800" cy="165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0" y="1088065"/>
        <a:ext cx="8308800" cy="165205"/>
      </dsp:txXfrm>
    </dsp:sp>
    <dsp:sp modelId="{27E469CC-0169-40F5-819B-9F53426F6EB9}">
      <dsp:nvSpPr>
        <dsp:cNvPr id="0" name=""/>
        <dsp:cNvSpPr/>
      </dsp:nvSpPr>
      <dsp:spPr>
        <a:xfrm>
          <a:off x="2160288" y="1445300"/>
          <a:ext cx="6148512" cy="8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b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 </a:t>
          </a:r>
          <a:endParaRPr lang="en-US" sz="1050" kern="1200" dirty="0"/>
        </a:p>
      </dsp:txBody>
      <dsp:txXfrm>
        <a:off x="2160288" y="1445300"/>
        <a:ext cx="6148512" cy="82590"/>
      </dsp:txXfrm>
    </dsp:sp>
    <dsp:sp modelId="{A7B0A318-C993-4D7C-8B32-2781B9C3773D}">
      <dsp:nvSpPr>
        <dsp:cNvPr id="0" name=""/>
        <dsp:cNvSpPr/>
      </dsp:nvSpPr>
      <dsp:spPr>
        <a:xfrm>
          <a:off x="100399" y="1257399"/>
          <a:ext cx="1603819" cy="45839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-967872"/>
            <a:satOff val="-3350"/>
            <a:lumOff val="3294"/>
            <a:alphaOff val="0"/>
          </a:schemeClr>
        </a:solidFill>
        <a:ln w="12700" cap="flat" cmpd="sng" algn="ctr">
          <a:solidFill>
            <a:schemeClr val="accent2">
              <a:hueOff val="-967872"/>
              <a:satOff val="-3350"/>
              <a:lumOff val="3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dirty="0">
              <a:solidFill>
                <a:schemeClr val="accent3">
                  <a:lumMod val="20000"/>
                  <a:lumOff val="80000"/>
                </a:schemeClr>
              </a:solidFill>
            </a:rPr>
            <a:t>Role Based</a:t>
          </a:r>
          <a:endParaRPr lang="en-US" sz="1050" b="1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122780" y="1279780"/>
        <a:ext cx="1559057" cy="436010"/>
      </dsp:txXfrm>
    </dsp:sp>
    <dsp:sp modelId="{78B614DB-7CB6-4F8C-9EAD-B89D80CAB0A4}">
      <dsp:nvSpPr>
        <dsp:cNvPr id="0" name=""/>
        <dsp:cNvSpPr/>
      </dsp:nvSpPr>
      <dsp:spPr>
        <a:xfrm>
          <a:off x="0" y="1715791"/>
          <a:ext cx="8308800" cy="165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0" y="1715791"/>
        <a:ext cx="8308800" cy="165205"/>
      </dsp:txXfrm>
    </dsp:sp>
    <dsp:sp modelId="{BCE441D4-0952-4798-AB4B-B5730BBA85A5}">
      <dsp:nvSpPr>
        <dsp:cNvPr id="0" name=""/>
        <dsp:cNvSpPr/>
      </dsp:nvSpPr>
      <dsp:spPr>
        <a:xfrm>
          <a:off x="2798688" y="2044116"/>
          <a:ext cx="4871711" cy="14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b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 </a:t>
          </a:r>
          <a:endParaRPr lang="en-US" sz="1050" kern="1200" dirty="0"/>
        </a:p>
      </dsp:txBody>
      <dsp:txXfrm>
        <a:off x="2798688" y="2044116"/>
        <a:ext cx="4871711" cy="140410"/>
      </dsp:txXfrm>
    </dsp:sp>
    <dsp:sp modelId="{20A17EC4-BFBF-4E7D-955D-B884C0157122}">
      <dsp:nvSpPr>
        <dsp:cNvPr id="0" name=""/>
        <dsp:cNvSpPr/>
      </dsp:nvSpPr>
      <dsp:spPr>
        <a:xfrm>
          <a:off x="100399" y="1885125"/>
          <a:ext cx="1603819" cy="45839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-1451808"/>
            <a:satOff val="-5026"/>
            <a:lumOff val="4940"/>
            <a:alphaOff val="0"/>
          </a:schemeClr>
        </a:solidFill>
        <a:ln w="12700" cap="flat" cmpd="sng" algn="ctr">
          <a:solidFill>
            <a:schemeClr val="accent2">
              <a:hueOff val="-1451808"/>
              <a:satOff val="-5026"/>
              <a:lumOff val="49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dirty="0">
              <a:solidFill>
                <a:schemeClr val="accent3">
                  <a:lumMod val="20000"/>
                  <a:lumOff val="80000"/>
                </a:schemeClr>
              </a:solidFill>
            </a:rPr>
            <a:t>Chain of Thought</a:t>
          </a:r>
          <a:endParaRPr lang="en-US" sz="1050" b="1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122780" y="1907506"/>
        <a:ext cx="1559057" cy="436010"/>
      </dsp:txXfrm>
    </dsp:sp>
    <dsp:sp modelId="{39003C40-CAE8-4083-B55D-B6A6F0189436}">
      <dsp:nvSpPr>
        <dsp:cNvPr id="0" name=""/>
        <dsp:cNvSpPr/>
      </dsp:nvSpPr>
      <dsp:spPr>
        <a:xfrm>
          <a:off x="0" y="2343517"/>
          <a:ext cx="8308800" cy="165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0" y="2343517"/>
        <a:ext cx="8308800" cy="165205"/>
      </dsp:txXfrm>
    </dsp:sp>
    <dsp:sp modelId="{4EE19AF6-202C-448F-BEA6-B77EC51278AF}">
      <dsp:nvSpPr>
        <dsp:cNvPr id="0" name=""/>
        <dsp:cNvSpPr/>
      </dsp:nvSpPr>
      <dsp:spPr>
        <a:xfrm>
          <a:off x="2160287" y="2796871"/>
          <a:ext cx="6148512" cy="8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b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</a:t>
          </a:r>
          <a:endParaRPr lang="en-US" sz="1050" kern="1200" dirty="0"/>
        </a:p>
      </dsp:txBody>
      <dsp:txXfrm>
        <a:off x="2160287" y="2796871"/>
        <a:ext cx="6148512" cy="82590"/>
      </dsp:txXfrm>
    </dsp:sp>
    <dsp:sp modelId="{9C139FB9-C4CE-4895-AE32-FBBA2052605C}">
      <dsp:nvSpPr>
        <dsp:cNvPr id="0" name=""/>
        <dsp:cNvSpPr/>
      </dsp:nvSpPr>
      <dsp:spPr>
        <a:xfrm>
          <a:off x="100399" y="2512851"/>
          <a:ext cx="1603819" cy="45839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-1935743"/>
            <a:satOff val="-6701"/>
            <a:lumOff val="6587"/>
            <a:alphaOff val="0"/>
          </a:schemeClr>
        </a:solidFill>
        <a:ln w="12700" cap="flat" cmpd="sng" algn="ctr">
          <a:solidFill>
            <a:schemeClr val="accent2">
              <a:hueOff val="-1935743"/>
              <a:satOff val="-6701"/>
              <a:lumOff val="65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dirty="0">
              <a:solidFill>
                <a:schemeClr val="accent3">
                  <a:lumMod val="20000"/>
                  <a:lumOff val="80000"/>
                </a:schemeClr>
              </a:solidFill>
            </a:rPr>
            <a:t>Self Consistent – COT</a:t>
          </a:r>
          <a:endParaRPr lang="en-US" sz="1050" b="1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122780" y="2535232"/>
        <a:ext cx="1559057" cy="436010"/>
      </dsp:txXfrm>
    </dsp:sp>
    <dsp:sp modelId="{F00F931D-DA81-4AD0-8230-45177B5E3BE9}">
      <dsp:nvSpPr>
        <dsp:cNvPr id="0" name=""/>
        <dsp:cNvSpPr/>
      </dsp:nvSpPr>
      <dsp:spPr>
        <a:xfrm>
          <a:off x="0" y="2971243"/>
          <a:ext cx="8308800" cy="165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0" y="2971243"/>
        <a:ext cx="8308800" cy="165205"/>
      </dsp:txXfrm>
    </dsp:sp>
    <dsp:sp modelId="{63C1D700-D205-4BED-A34F-8991A1B0668D}">
      <dsp:nvSpPr>
        <dsp:cNvPr id="0" name=""/>
        <dsp:cNvSpPr/>
      </dsp:nvSpPr>
      <dsp:spPr>
        <a:xfrm>
          <a:off x="2160288" y="3328478"/>
          <a:ext cx="6148512" cy="8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b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/>
        </a:p>
      </dsp:txBody>
      <dsp:txXfrm>
        <a:off x="2160288" y="3328478"/>
        <a:ext cx="6148512" cy="82590"/>
      </dsp:txXfrm>
    </dsp:sp>
    <dsp:sp modelId="{D850F579-9DD8-4D87-BC28-F5B4A76F16D2}">
      <dsp:nvSpPr>
        <dsp:cNvPr id="0" name=""/>
        <dsp:cNvSpPr/>
      </dsp:nvSpPr>
      <dsp:spPr>
        <a:xfrm>
          <a:off x="100399" y="3140577"/>
          <a:ext cx="1603819" cy="45839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-2419679"/>
            <a:satOff val="-8376"/>
            <a:lumOff val="8234"/>
            <a:alphaOff val="0"/>
          </a:schemeClr>
        </a:solidFill>
        <a:ln w="12700" cap="flat" cmpd="sng" algn="ctr">
          <a:solidFill>
            <a:schemeClr val="accent2">
              <a:hueOff val="-2419679"/>
              <a:satOff val="-8376"/>
              <a:lumOff val="8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dirty="0">
              <a:solidFill>
                <a:schemeClr val="accent3">
                  <a:lumMod val="20000"/>
                  <a:lumOff val="80000"/>
                </a:schemeClr>
              </a:solidFill>
            </a:rPr>
            <a:t>Tree of Thought</a:t>
          </a:r>
          <a:endParaRPr lang="en-US" sz="1050" b="1" kern="1200" dirty="0">
            <a:solidFill>
              <a:schemeClr val="accent3">
                <a:lumMod val="20000"/>
                <a:lumOff val="80000"/>
              </a:schemeClr>
            </a:solidFill>
          </a:endParaRPr>
        </a:p>
      </dsp:txBody>
      <dsp:txXfrm>
        <a:off x="122780" y="3162958"/>
        <a:ext cx="1559057" cy="436010"/>
      </dsp:txXfrm>
    </dsp:sp>
    <dsp:sp modelId="{C09F6519-7159-487A-8A20-648B05A99523}">
      <dsp:nvSpPr>
        <dsp:cNvPr id="0" name=""/>
        <dsp:cNvSpPr/>
      </dsp:nvSpPr>
      <dsp:spPr>
        <a:xfrm>
          <a:off x="0" y="3598969"/>
          <a:ext cx="8308800" cy="165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>
        <a:off x="0" y="3598969"/>
        <a:ext cx="8308800" cy="165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4792F-1C1F-0D17-7AA4-5C5020823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D83F5-344D-BAE4-C8A2-71BA3CC5E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F5385-C229-4E76-AB53-F96E0BF89089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43308-3D00-ED32-3882-ECB453AF0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47575-0E03-09FC-41EA-B8C221864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60E2-E849-4EFC-A610-8FAC19CC5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06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3831C-DEBA-4A3A-8C36-FD8115E217DA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4EF5B-ECC8-43EE-A509-D601DDF42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6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4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C85B-076A-DC1E-5942-EC5CC617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6AD83F-89CC-BC0A-A311-14CCF796F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84230-3BB7-22A1-E2FB-A27336CAC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066B-B1C6-5886-532F-2FE749A87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71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E9A04A-3145-3809-19A7-33EF3021A9A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79836-BBB3-F465-E1C5-425AB4A83E4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C3DF80-A3E4-DDDB-D584-7BEE3A84C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6E76675-E286-0D90-FB5C-6C9637123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E5F6DF56-1BC2-2F0B-C57B-C1D817B149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Title slide with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294B94FF-B007-7648-0008-A471B34C4C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18EC66-6293-FC0C-C8AC-A21153E5703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BA26F-4B98-6DDA-4965-A8BCB0A90C5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D056D0-758C-4B0A-A11D-C3F14EBC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535B119-5E07-6658-028F-A2E92F84E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8" name="Graphic 7" descr="Nokia Logo">
            <a:extLst>
              <a:ext uri="{FF2B5EF4-FFF2-40B4-BE49-F238E27FC236}">
                <a16:creationId xmlns:a16="http://schemas.microsoft.com/office/drawing/2014/main" id="{40EEEA9E-29A8-ACBE-9469-BF192E01BA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3" name="Media Placeholder 6">
            <a:extLst>
              <a:ext uri="{FF2B5EF4-FFF2-40B4-BE49-F238E27FC236}">
                <a16:creationId xmlns:a16="http://schemas.microsoft.com/office/drawing/2014/main" id="{BB2531A6-B2AF-8CE3-D4E6-FFA2A6F4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00080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Title slide with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1315" y="0"/>
            <a:ext cx="41148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4BEAA91-498E-6921-E58A-76A829494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4251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819689-B73E-EF57-A36D-895DE38DC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4251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DF4C5A3-99E0-4CE6-0E6B-A5B2B4C2E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4251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2544C4-9B73-80CB-B1AE-384180132B7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7A0E6-27FB-B6FF-2E31-5A6107DF4D1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96BA6-2208-A431-822A-895CB2B7C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CE578A4-6CB9-C574-603A-6A6E64EB1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459A0509-67CF-F982-C358-C433F16CD8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Title slide with me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E7BA896-DC3C-C861-6C89-0401950D7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4800" y="0"/>
            <a:ext cx="50292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50967DD7-EB0D-8CFD-B25F-584621A8C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34164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FD81C1F-AA93-00BC-AF25-C11C8DBE2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34164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C877456-8A32-3828-EB27-AC4CF98B98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34164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A45A5E-8155-944F-17C0-E8C2DF0291B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5DD94-B1D7-AF62-87C9-7EF3B816BC5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B7061F-0A55-1A03-A699-500055D8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EC4AEB-8265-3816-B1A7-81B4297B5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DDAE5CAB-3826-E8DA-788D-488B7B7DE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6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Title slide with med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663BDD0-396A-C130-FA04-231CB3C74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00400" y="0"/>
            <a:ext cx="59436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563EBA-CD06-501C-B361-CE925FCE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396000"/>
            <a:ext cx="2469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00175A1-ED29-01C4-7FD7-F30E409E2D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2469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7412F25F-3E46-83B5-71D3-ADFFD1463A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469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783F8-E852-2880-7AC7-93C221C8FF1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9DAC9-98D0-DE29-0854-C322936DF8E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CD787-7ACF-66CF-A555-070E4E9CE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F00D657-7150-C4CD-A10F-64140FBB3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597F3582-E64D-A921-75B4-391A009305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Blank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0EFD0E-73A9-D773-3F8A-B9B78A9503C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D48F3-5FAB-7137-F8DD-66420388FAC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A6D2F2-826D-28EB-9DAD-3942D586B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021FBAF-6C06-6FF4-B424-967A0139D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7CA3991F-2F28-C804-8C14-05F1D720B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68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Tit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3F610624-27D3-5359-FFFC-D7E326DE6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634223B-F986-07AA-CBE2-6EF6BD27C3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BF3F94-260D-91AB-AFD5-771888AB117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9A584-CCB0-5173-FFC9-AEB0F836BD3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1FF5EE-EE66-EA07-E293-2859E8F3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F66E100-BF7D-D207-D6A5-EB6CBB5DF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0E72FD2C-139D-1E81-B0B0-9A43BDF6E1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8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Tex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5931780A-C656-32C1-4F7B-3ABC88B42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04DBDA7-953B-D3E1-9591-5887247995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E394A0-1BF5-A207-62B2-624B902703E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F815C-F7BD-B743-55F1-819C90566A6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F7BD4-C9BA-1341-6E3D-2351FE007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362F7ED-C2A3-E1DD-8729-A9B3A2660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2385D46B-EEC6-C84B-3B2D-CF2F4D759F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5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Bulletpoint text 1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743D81ED-DDBE-A99B-BD4B-7277B049F5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0C63C5E-DBE9-8287-CD3F-76398F5E9A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281E37-10DE-9743-87A9-A079EEC7D36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D957F-E5DE-27F8-AACE-C02FAE5A425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91BB5A-2185-A4D8-A4DC-15A08501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0701039-6E84-E6CE-7E91-BAB5836AA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A0E9EB38-7E20-0C4F-3C98-F16CA8AE97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87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Bulletpoint text 2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86FF3B09-9F03-F0B8-C544-B1FF2E642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13A9A1B-80B7-326D-75D5-CD9E713352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31894B-2ADC-F353-515E-61B978FE204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1039B-CAD1-E7A1-9A8E-421F00BB27A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CAE2D1-1434-8F6A-0189-9BCF633F4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5176F92-BBFE-DBC8-EAB4-685F805E3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677D79E4-7DD3-8340-C2E1-7861565F8A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14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Bulletpoint text 3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69BAFA85-BC0C-65CB-664C-099FF70B5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60874E9-82D7-4D6B-56F2-6CC35DB55D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BD0FB5-5841-7798-81F7-03203504ECC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AD2D5-5981-9B4A-69C8-3901DF8F846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A3DAE-2325-5601-A916-159A31E7F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024A70A-45FE-D443-B1F3-C03BAFA27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CE884058-E3A4-33F2-BB69-812C290263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321756D8-5A9F-1C22-A89A-EF8B18E34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DC3DC6D-C5E2-32BD-7037-4112346E9B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509751-E824-3979-F221-A742B654E0C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DE4C9-FBB8-8A4B-2DB4-4E815C009D5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EF9D7C-B9BF-ACBC-3985-F2E252AED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DDFD53A-DF6B-C791-DBA9-4B63437DA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4438E2DC-AC73-500B-8973-5546E87178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Bulletpoint text 4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D8F5E3A3-C38C-2B3C-E5F3-EE4797DBE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EFF901-B8B0-63EA-7977-1632AF437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92C61F-FD93-073C-AFAA-3629762CCB45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B6067-6AAF-DE7E-E481-757CDC1CC59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F744C7-8724-A6C8-F281-79A627049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22E3335-8FF0-0584-6655-EE052F072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A69D4396-D116-A4A8-BAE4-A8563FCA4E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24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Numbered tex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A478F3F7-D492-7A0A-5EB5-96B2BB60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BC36E61-4BDE-52AD-30A3-9203DBC029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bg1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bg1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bg1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bg1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9F8CB66-4F0D-7F21-56F6-56AAA5C0222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B0B3F-161E-8508-3B23-007FE1624352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F0F32-90A5-E024-3CA1-4EAFC5F20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D20D035-9F8D-A232-B41B-0EC79F115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852C7036-9FCE-2E79-7ACE-4445688EAF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AC17C7C-48EB-5E02-E836-536FA92F1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624C8-71C7-7928-25B9-5352C8FD2EB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D1F5B-D865-3F9F-4D96-58C6DD62ECD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A710F4-454B-9280-0454-7D5D36E2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E36D38-263C-DBB6-A0D4-5E9785455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DB4B9A7C-8EE7-E5F6-0712-2CEF04F540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14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Title slide with media 1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6">
            <a:extLst>
              <a:ext uri="{FF2B5EF4-FFF2-40B4-BE49-F238E27FC236}">
                <a16:creationId xmlns:a16="http://schemas.microsoft.com/office/drawing/2014/main" id="{BB2531A6-B2AF-8CE3-D4E6-FFA2A6F43CBA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4F756C8B-0244-6A11-8EC3-4A1D203CDD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0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0A76AB-576F-2C48-7ED4-0E98A54B99AD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59CC4-69C8-613F-E557-4E2AEE7B75E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CE9648-B624-3DC8-627D-87061FBB1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DC17B7D-4E9B-5FAC-1228-C97FB1CFC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6F2AB971-B4DD-59FD-C268-1BB0A62D83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0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Title slide with media 2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1315" y="0"/>
            <a:ext cx="41148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1E46E0-0E1B-8CAF-D631-7703C8A76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4251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99F8D9-4963-D188-F8EE-27DB6017B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4251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75569BCB-A411-0457-2706-5BDA5870D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4251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B48A79-625E-B973-DCD8-533E86F25072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18BB1-0E7E-AAD3-AD71-82204464918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2696BC-FF96-7C90-2879-6CEC41EF0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42AC6DC-CFBE-F98E-4CC4-2390702B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7E7E3C71-A7E6-4837-47D4-F29F0703D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3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2 Title slide with media 3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E7BA896-DC3C-C861-6C89-0401950D7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4800" y="0"/>
            <a:ext cx="50292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719083-E8AC-0E0F-B2A0-40CE46066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34164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3565AE2-44FB-6E3F-4CD5-D32177BD94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34164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68EB97E-538F-D25F-E38A-7F89D40173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338" y="1260000"/>
            <a:ext cx="34164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BEFAD-5693-7A1A-A64F-C540D390A0B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81D21-FC7E-7F82-9685-4F1EF53B236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5F777C-D535-AFCB-20A5-43068DA8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DEF2D02-B6B9-E747-F0EA-9ED48DC28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FEE42485-0093-9AEA-D095-FDAA8291CA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3 Title slide with media 4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663BDD0-396A-C130-FA04-231CB3C74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00400" y="0"/>
            <a:ext cx="59436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915D93-3D42-065E-5889-D6512FC0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396000"/>
            <a:ext cx="24696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DA7900-C799-86E9-E337-DD7F16C91B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24696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60CF481-C9D5-F170-D944-99D1ADA24E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4696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bg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76E50B-EEF8-724F-1802-0488D70A46F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8539B-21D0-85E7-AB77-143ABD40EEB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3787D7-2EEE-AEBC-7FAF-892EC0B31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CF5A558-51C2-73A4-9D8C-5A3B7422B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C31BECE7-632F-A19D-3778-9775805B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2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7BECFD-8EA7-0689-338E-FF7973481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976C7B-2688-70F3-77A4-4D1113FB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F87F37-41EC-F109-B4C3-D44EE53A0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32AC0D-5511-1F2D-2A28-C259AC8BC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09469116-FBE9-F1CA-AA9E-3840A8AFBA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AAD2976-396D-426A-A7C0-2D53F71491E3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10A0F-2286-895A-B579-CB5D4386A2B7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2550963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urp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E104F6-2E1E-CFDD-A69D-C115384F1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27FD93-255E-C585-12C2-E99681C9B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900"/>
            <a:ext cx="5144400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A1D3EB5E-6B70-AA5A-4340-53F0E0A06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9AF4C-BE87-2184-CAE5-F141A4F930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6473A8D9-1E1F-2E3A-7D9E-D4269FE0E8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40532-F231-EBBB-A8D3-3657B33CB9DA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509789C-1FE5-7B11-DD63-34E6F72F670E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73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7D16BB-9265-7D3A-E136-8F028A9F8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7536232-7B28-DCFA-37A3-EEBA7365A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144400" cy="514440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8" name="Graphic 7" descr="Nokia logo">
            <a:extLst>
              <a:ext uri="{FF2B5EF4-FFF2-40B4-BE49-F238E27FC236}">
                <a16:creationId xmlns:a16="http://schemas.microsoft.com/office/drawing/2014/main" id="{E38B61BF-D739-BBD9-DF1D-6287976FB4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B1E5D1B-6D7F-C600-7828-022D4F5709B7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45E81-706E-BB14-3DDB-AC56D9F33518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415481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66B08DCF-1DB4-720A-452A-F597CB7B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10571FD-4027-76D7-14A7-8C7029D71E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FF66938-CF4B-D097-1BC6-18EB230030F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6B219-6557-5951-F467-43B768A9C96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A5319-09BC-9987-CAC8-EA3BDB340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E177B5-71D7-398C-03E7-932A70152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96C23372-1538-FB18-2416-BA5B684987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96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85F427-7AA2-BA79-9FAB-3B20B348D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00"/>
            <a:ext cx="5144400" cy="5144400"/>
          </a:xfrm>
          <a:custGeom>
            <a:avLst/>
            <a:gdLst>
              <a:gd name="connsiteX0" fmla="*/ 0 w 5144400"/>
              <a:gd name="connsiteY0" fmla="*/ 0 h 5144400"/>
              <a:gd name="connsiteX1" fmla="*/ 0 w 5144400"/>
              <a:gd name="connsiteY1" fmla="*/ 5144400 h 5144400"/>
              <a:gd name="connsiteX2" fmla="*/ 794971 w 5144400"/>
              <a:gd name="connsiteY2" fmla="*/ 5144400 h 5144400"/>
              <a:gd name="connsiteX3" fmla="*/ 794971 w 5144400"/>
              <a:gd name="connsiteY3" fmla="*/ 1741594 h 5144400"/>
              <a:gd name="connsiteX4" fmla="*/ 5144400 w 5144400"/>
              <a:gd name="connsiteY4" fmla="*/ 5144400 h 5144400"/>
              <a:gd name="connsiteX5" fmla="*/ 5144400 w 5144400"/>
              <a:gd name="connsiteY5" fmla="*/ 4142850 h 5144400"/>
              <a:gd name="connsiteX6" fmla="*/ 0 w 5144400"/>
              <a:gd name="connsiteY6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00" h="5144400">
                <a:moveTo>
                  <a:pt x="0" y="0"/>
                </a:moveTo>
                <a:lnTo>
                  <a:pt x="0" y="5144400"/>
                </a:lnTo>
                <a:cubicBezTo>
                  <a:pt x="0" y="5144400"/>
                  <a:pt x="794971" y="5144400"/>
                  <a:pt x="794971" y="5144400"/>
                </a:cubicBezTo>
                <a:lnTo>
                  <a:pt x="794971" y="1741594"/>
                </a:lnTo>
                <a:cubicBezTo>
                  <a:pt x="794971" y="1741594"/>
                  <a:pt x="5144400" y="5144400"/>
                  <a:pt x="5144400" y="5144400"/>
                </a:cubicBezTo>
                <a:lnTo>
                  <a:pt x="5144400" y="41428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67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CDCE65-9D09-8014-E0D4-FA37C5A40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398" y="719799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50AD0AE-26A9-7041-BAC9-7726260DC4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0399" y="2126098"/>
            <a:ext cx="4896000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B1A59803-7A75-C0A5-6357-07B64397DE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E77B206-49F7-2B3D-46F6-5783EB06549D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F7AE0E-D196-9918-5EDB-E9F6D1F5BFCD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1674320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 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90CFD2-2C1B-7335-BF54-AD634A35E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0894" y="719799"/>
            <a:ext cx="4015503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0895" y="2126098"/>
            <a:ext cx="4015503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CEF8B1BA-0BB5-4F93-F0B9-7D5525BEC0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478" y="4472616"/>
            <a:ext cx="1368000" cy="30824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B1E5D1B-6D7F-C600-7828-022D4F5709B7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45E81-706E-BB14-3DDB-AC56D9F33518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1806470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A7CBB0-A767-7247-8638-81BC36696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EF710E-39E1-082B-B52C-E37B4EEF5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A3B12B3-A799-7EB4-75DA-BC0A7D701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EDD8338-5A64-469A-E2DB-DF91FC1856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A910EA0-FECD-D7DE-120C-8BC301ED58F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79C81-C7D6-4DE3-0A04-D7E02DD8C66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1921672E-D869-7D2B-159D-F174AB2697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97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370059-157B-625C-8521-D3FCF8A22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E3DBD-A4E2-6EF5-8073-EED87395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CA265AEB-E893-7C5A-2089-F8668DD28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9A21839-5A3E-48C8-8C8A-66E6CF919C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E9E3A5-43FE-813E-B36E-00A287E16B3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47D8A-35E4-5375-137D-AE3FBB59F9F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6" name="Graphic 5" descr="Nokia logo">
            <a:extLst>
              <a:ext uri="{FF2B5EF4-FFF2-40B4-BE49-F238E27FC236}">
                <a16:creationId xmlns:a16="http://schemas.microsoft.com/office/drawing/2014/main" id="{3159A364-3F53-49BA-50D6-FD0686E329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11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Blu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20ED13-DCC3-ED6C-4FB2-2B64E7F04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438AB4-120A-6B68-C6A3-6BD51CF52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34"/>
          <a:stretch/>
        </p:blipFill>
        <p:spPr>
          <a:xfrm>
            <a:off x="5126775" y="-4796"/>
            <a:ext cx="4017225" cy="51444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06AC820-889D-342D-C4F1-65579046FE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C0E4A4-2F9E-C493-382A-9CBF0ED8AD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4EB9F-8927-A3FE-8B84-2A5DA2E7EB1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049C86-481E-BCA9-382A-A561EA22CA1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A036063D-3B25-4CF1-DB6F-72093DB7B4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4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7D5AF06-6AF8-9002-BEDC-176CB5749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84"/>
          <a:stretch/>
        </p:blipFill>
        <p:spPr>
          <a:xfrm>
            <a:off x="5126775" y="0"/>
            <a:ext cx="4017225" cy="51435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EB43E8F-27C8-8759-7A98-CAA935E78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900000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E8D2D46-B066-616E-7306-CE64233C7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234000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32A1-1A29-5A85-3CD7-02108B35D94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7115-EA83-4FF6-C9AA-23524B051F6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1256B8AB-F671-364A-E851-3FD12238AA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1148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0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8861E-D4DD-2810-FD84-1DB955571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F644B64C-1E73-0D1A-EAC2-6C1ED0E520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7D06B58-F9C5-9D8E-90A3-569F82E84A4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318D9-3980-D242-1987-00567631D18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417894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C36A70-78FE-4D3C-6B51-689F4C620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B31D7355-75E0-B3E5-9F7B-4A0FDD63B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7D06B58-F9C5-9D8E-90A3-569F82E84A4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318D9-3980-D242-1987-00567631D18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2085983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 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 in a bucket on a power line with a Nokia O amplifie">
            <a:extLst>
              <a:ext uri="{FF2B5EF4-FFF2-40B4-BE49-F238E27FC236}">
                <a16:creationId xmlns:a16="http://schemas.microsoft.com/office/drawing/2014/main" id="{CEE775B9-48D1-18A4-9F67-DA310EAE3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phic 6" descr="Nokia logo">
            <a:extLst>
              <a:ext uri="{FF2B5EF4-FFF2-40B4-BE49-F238E27FC236}">
                <a16:creationId xmlns:a16="http://schemas.microsoft.com/office/drawing/2014/main" id="{E2D15E15-461D-4653-8AAE-B6F0A35C44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C6BDD68-E8AC-9D13-ED1D-D43FFC835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(2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BF5CE8-2417-2D5D-75FE-27E0BE07F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7D06B58-F9C5-9D8E-90A3-569F82E84A4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318D9-3980-D242-1987-00567631D18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4199360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Red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8FCEB48-BE41-308F-33AB-94163C02B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793F7-1073-3781-E44D-DD541B786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A761E77-5CBD-451F-FA38-EA3EF19CE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49CF4D-C3F5-69B9-4227-EC331C16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85AEDB-ED41-584E-391C-1747DAD5043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72165-1480-FF4B-FD8E-0169E8CD195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074773A7-3EAC-2961-24D3-842784349A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8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Bulletpoint tex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BC890568-C3A4-9412-84D4-91BFC2DF5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A3227FE-6468-9FF9-286E-688D20A40E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6EFBCA-F2A9-DB62-4D3E-60E897B89B5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5910B-6C91-D297-584C-3D1533AECBE8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898E8-3EA0-DF94-8725-EB617F3D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61FF18-0BA2-46E4-85DF-332117D12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4B9A6F0D-F016-F84E-EFD2-D2B1590A88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54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FF1A58D-53A4-65F6-8F2B-645D65C5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166BBE5-C86E-3E87-A7C5-F29BE64D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651B7E9D-D552-81A8-07CE-C85143F97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BF972D4-3000-87A0-9E6C-C622A2B7C6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A5600B8-EF33-4C46-87E9-1A51B9580A90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4807D-C6CB-B42F-7CAC-4B1E0264A61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0867E842-F647-BDFD-ACA4-0E8E59417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4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0B63B-5EB2-C517-FFAF-0A5B2B5A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D54FC7-5739-CC9E-8372-80A8BD5BD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8818"/>
          <a:stretch/>
        </p:blipFill>
        <p:spPr>
          <a:xfrm>
            <a:off x="4967656" y="0"/>
            <a:ext cx="4176344" cy="51444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024AFDB3-6F7B-B778-402E-9CCB281E4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3B31AA-DB5D-E4EE-AD2B-9C376313D5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5D471E-8C81-0943-5022-F263A707E60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474A-4156-5445-2C99-EE4C77388F5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6FC2EA8D-9B55-82D4-9907-1F87FBE3A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738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F4EAC9-01A1-ED6A-B271-D7FC17A6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798"/>
          <a:stretch/>
        </p:blipFill>
        <p:spPr>
          <a:xfrm>
            <a:off x="4966626" y="0"/>
            <a:ext cx="4177374" cy="51444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38942B2-5BE5-A3D6-4570-6AF07089F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51E6336-7A1E-2850-2562-4FDD760F45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92B7B9-0B45-FE4B-753A-4D8C0E23E61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82E9-DEF8-D842-DDB5-563D618E794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657F589E-FBBE-97EC-13A5-832B29CCC3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9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92515-C784-AFAE-231C-BDCF32678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4D74C-5AF1-763F-C6B0-6E8B02509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479" y="0"/>
            <a:ext cx="7772521" cy="5143500"/>
          </a:xfrm>
          <a:prstGeom prst="rect">
            <a:avLst/>
          </a:prstGeom>
        </p:spPr>
      </p:pic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09BB6185-28F5-539E-C35D-3934B81C89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531" y="570133"/>
            <a:ext cx="1368000" cy="308246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838942B2-5BE5-A3D6-4570-6AF07089F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384406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51E6336-7A1E-2850-2562-4FDD760F45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92B7B9-0B45-FE4B-753A-4D8C0E23E619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82E9-DEF8-D842-DDB5-563D618E794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42666311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AA1F-A67F-147D-5600-E1BA5DD2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024AFDB3-6F7B-B778-402E-9CCB281E4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89600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3B31AA-DB5D-E4EE-AD2B-9C376313D5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5D471E-8C81-0943-5022-F263A707E60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474A-4156-5445-2C99-EE4C77388F5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E6EEA8DF-D18C-BAD8-7580-C1F33A78FB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001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00DDB-8C8C-92E3-4545-B4040D00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0894" y="719799"/>
            <a:ext cx="4015503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0895" y="2126098"/>
            <a:ext cx="4015503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1965B2CE-72E2-86D8-13B6-4B69A6A6D0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397" y="4268986"/>
            <a:ext cx="1368000" cy="30824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B1E5D1B-6D7F-C600-7828-022D4F5709B7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45E81-706E-BB14-3DDB-AC56D9F33518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5476354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AFA19-8C7F-E142-85CB-2612BE62F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51CA56-E41B-3107-2323-5745CABE0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5842" y="0"/>
            <a:ext cx="3178158" cy="5143500"/>
          </a:xfrm>
          <a:prstGeom prst="rect">
            <a:avLst/>
          </a:prstGeom>
          <a:gradFill flip="none" rotWithShape="1">
            <a:gsLst>
              <a:gs pos="0">
                <a:srgbClr val="6BA602"/>
              </a:gs>
              <a:gs pos="53000">
                <a:srgbClr val="6BA60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F0180981-7B7F-4D9A-87AD-960857227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4578" y="1430652"/>
            <a:ext cx="4015503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C555545-3487-5A2F-B887-81AE17C806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4579" y="2836951"/>
            <a:ext cx="4015503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06E8345C-AD76-AA88-22D8-DFC056420E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397" y="4268986"/>
            <a:ext cx="1368000" cy="30824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B1E5D1B-6D7F-C600-7828-022D4F5709B7}"/>
              </a:ext>
            </a:extLst>
          </p:cNvPr>
          <p:cNvSpPr txBox="1">
            <a:spLocks/>
          </p:cNvSpPr>
          <p:nvPr userDrawn="1"/>
        </p:nvSpPr>
        <p:spPr>
          <a:xfrm>
            <a:off x="7833889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45E81-706E-BB14-3DDB-AC56D9F33518}"/>
              </a:ext>
            </a:extLst>
          </p:cNvPr>
          <p:cNvSpPr txBox="1"/>
          <p:nvPr userDrawn="1"/>
        </p:nvSpPr>
        <p:spPr>
          <a:xfrm>
            <a:off x="8094815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</p:spTree>
    <p:extLst>
      <p:ext uri="{BB962C8B-B14F-4D97-AF65-F5344CB8AC3E}">
        <p14:creationId xmlns:p14="http://schemas.microsoft.com/office/powerpoint/2010/main" val="13646957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 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5ADB4-D2AF-9F78-817D-2989526AA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A761E77-5CBD-451F-FA38-EA3EF19CE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4580920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49CF4D-C3F5-69B9-4227-EC331C16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72165-1480-FF4B-FD8E-0169E8CD1957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85AEDB-ED41-584E-391C-1747DAD5043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61D80F37-AD72-C9D5-E8B9-C2EAA61289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2120" y="2417035"/>
            <a:ext cx="1368000" cy="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46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pic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Placeholder 18">
            <a:extLst>
              <a:ext uri="{FF2B5EF4-FFF2-40B4-BE49-F238E27FC236}">
                <a16:creationId xmlns:a16="http://schemas.microsoft.com/office/drawing/2014/main" id="{0278DF0D-7F10-BB8F-FF8C-B24DD9F5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6"/>
          <a:stretch/>
        </p:blipFill>
        <p:spPr>
          <a:xfrm>
            <a:off x="0" y="0"/>
            <a:ext cx="9151998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BB7655-C662-FCCF-E614-F79DC8B5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039170"/>
            <a:ext cx="9144001" cy="4104330"/>
          </a:xfrm>
          <a:prstGeom prst="rect">
            <a:avLst/>
          </a:prstGeom>
          <a:gradFill>
            <a:gsLst>
              <a:gs pos="57000">
                <a:schemeClr val="accent1">
                  <a:alpha val="0"/>
                </a:schemeClr>
              </a:gs>
              <a:gs pos="100000">
                <a:schemeClr val="accent1">
                  <a:alpha val="3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AB949938-CE12-C58B-D339-81A6BDCD9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E36A63A-E78A-28A0-035B-62F92AD668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BF3F94-260D-91AB-AFD5-771888AB1171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9A584-CCB0-5173-FFC9-AEB0F836BD3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278C8A-4470-3E3E-ED22-E0333BDC7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F66E100-BF7D-D207-D6A5-EB6CBB5DF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BB937390-63D5-3E5C-5017-6C0EFAC8B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45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2D9F2-61E7-68C8-7C1E-301381285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707D2-31FF-9624-CE15-D785171B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3054" y="133404"/>
            <a:ext cx="5460422" cy="501009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3638BA8F-22A1-C526-2B63-B19958F5F2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A23941-7CD0-A518-E8E0-198AC3370A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7FDC6D-FA6D-680C-FFA9-146611FE1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20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8EE661-EA33-3331-6791-EDCCFB5FF89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1C2BA-9E32-AA38-9890-4D0AF3A9448F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3FE55A-CB2B-A69B-B348-0D7031EA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5979B6E-571B-19E9-D17C-4D9B9FC01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AB3FE475-1931-B109-EFE4-3720BF54E1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1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Bulletpoint 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3680CF7D-508D-6A1E-7BA8-455DE3AB0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64BF77D-3FDD-4087-FCB6-140F4D1E46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7FF8C70-8D9A-A91A-9AA2-5BAED4E55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8664" y="1260000"/>
            <a:ext cx="4068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D75580-5FAF-E6C5-DFED-1F462D82E3A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67328-00EF-5713-CA06-6BF95B775913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9270B0-8AD2-BEC7-6542-1B90E336B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5EB5894-B0A6-D8F1-AD97-D6E4D056D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1" name="Graphic 10" descr="Nokia Logo">
            <a:extLst>
              <a:ext uri="{FF2B5EF4-FFF2-40B4-BE49-F238E27FC236}">
                <a16:creationId xmlns:a16="http://schemas.microsoft.com/office/drawing/2014/main" id="{302DAEC4-26F4-5A19-1880-D3326A33BB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54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pic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8A79396-7BF6-A651-6660-870E65E2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649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371206-886E-CD65-27C2-B010C85F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5000">
                <a:srgbClr val="001135">
                  <a:alpha val="80780"/>
                </a:srgbClr>
              </a:gs>
              <a:gs pos="99000">
                <a:srgbClr val="001135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449517-A4B2-F132-465F-4982B6420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0EFD0E-73A9-D773-3F8A-B9B78A9503C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D48F3-5FAB-7137-F8DD-66420388FAC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FC0E3-9520-16F6-49A6-4AF411DEE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021FBAF-6C06-6FF4-B424-967A0139D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53D6A4B7-704E-AAAA-B16B-0F7877CA5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888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 pic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D8FECF-7E9C-FB07-78EE-09C2F0460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2449517-A4B2-F132-465F-4982B6420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0EFD0E-73A9-D773-3F8A-B9B78A9503C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D48F3-5FAB-7137-F8DD-66420388FAC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FC0E3-9520-16F6-49A6-4AF411DEE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021FBAF-6C06-6FF4-B424-967A0139D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3" name="Graphic 2" descr="Nokia logo">
            <a:extLst>
              <a:ext uri="{FF2B5EF4-FFF2-40B4-BE49-F238E27FC236}">
                <a16:creationId xmlns:a16="http://schemas.microsoft.com/office/drawing/2014/main" id="{53D6A4B7-704E-AAAA-B16B-0F7877CA50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5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ee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BC244E-62D2-236F-4DC8-EEBFE9AF2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37E71A-4D16-4C1C-A453-30E9D3B34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44BE02-2625-0E61-D864-E5DDC07EC96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B8C5E-2A02-500E-7B19-869B39D9A89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4482E1-B955-5AAC-32CD-3F73ACC6E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067757F-8A0C-FCEC-EB62-74E36F8E5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F9E92399-CC16-9177-2657-E4899DE383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59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F07AED-C885-0A94-CE92-AD0235762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64D072-CBD7-9879-C7EC-98D8F2A92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A1F2F7-3255-A552-A703-7C9BCD3C4BA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7A933-0F5D-EB6F-6781-ACE4F612BDF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5A437C-B612-5DB3-E91B-8A67096D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C4DEFCE-5A10-8D7A-C10A-5C24EDCFF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3008810B-99B1-0DE4-23E6-02B4DA2914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0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D17980-F783-4A27-87DC-42985B6C7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4A15B7-63F0-3CCD-2D47-55F12E499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7E83870-7680-0EC5-A60C-DDC82D20159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66C31-62D7-CEFA-FFA5-6E39B2A9667C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69655E-E552-3FD9-7A57-C2346D04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26AEA66-94E0-CBBE-2810-477A8B621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AB3FE475-1931-B109-EFE4-3720BF54E1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798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1D2CA4-939C-12C2-DF49-53BE4EA4C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0827C9-11A5-EF89-4AB8-AB3618FD7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513913-81F1-BE35-BEE1-E4F3B331C19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0E264-5D0F-60E1-079B-4D9441DFD2FA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0253DF-B46F-5A80-914E-0930C7B29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C57D9E6-836B-E344-7053-C5B54572F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83B5421E-4ADD-A198-F29A-1E6995BF57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608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ran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BF0FE-66B0-30DC-7C7E-0C60AC620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D7F188-67FC-ABEB-05B5-3DA22010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A5559B-7244-EAEC-5F81-57659F88355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8F3BE-DF4E-616F-9E87-42409E45FB7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61D9D1-ED6E-8ED2-ED89-E9A94AC1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ACCA25F-B787-0F46-0666-1B57C451A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F11B8FE6-8F1C-8435-F33C-EE04C6A6A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16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98BFE0-FEAC-1333-6BF5-7907903B2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86B9DA-CAB9-E469-12B0-C0346B9DC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AC91DB6-E398-955E-AA6E-6AE046DE8258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8C83F-D17C-0CF7-307E-6CDC00953C24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2EF8D6-D7CD-1DE1-547B-A7FE3CF1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A8D2C2D-8FBB-781E-417F-B5D858DD4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EF5C81FB-4A41-2E38-2638-F82CC70C7B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16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C9534-D4F4-B471-C3A8-8380F72B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E8375E-A8AD-BD21-762F-D12529F860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pages </a:t>
            </a:r>
            <a:br>
              <a:rPr lang="en-US" dirty="0"/>
            </a:br>
            <a:r>
              <a:rPr lang="en-US" dirty="0"/>
              <a:t>or large quotes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137A-1370-497D-30A9-2885B2A47AC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94544-7EC4-ED46-6173-E3A78AF11755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B62533-4CCB-A9F5-1EE5-199D23C15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D15844B-56C3-0508-2515-0AFFA9A8C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3761BFBE-2F2E-2C4F-848A-E850516981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688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er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999E7-EF2D-B989-BACB-96E1C8BB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3C32FD9-B575-B088-F4D3-42B48E062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59C41C8-93A0-7C96-5DD0-AC829DDB63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98B62A-7E27-3CC8-206A-E110F9366C6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C385F-9E05-8EDE-1535-3F794D81FC56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7065F-D77A-0916-E0D0-0FC3E193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0A1F98B-78E0-1ED0-E1B9-E6B7B776E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2" name="Graphic 1" descr="Nokia logo">
            <a:extLst>
              <a:ext uri="{FF2B5EF4-FFF2-40B4-BE49-F238E27FC236}">
                <a16:creationId xmlns:a16="http://schemas.microsoft.com/office/drawing/2014/main" id="{F11B8FE6-8F1C-8435-F33C-EE04C6A6A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9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Bulletpoint tex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>
            <a:extLst>
              <a:ext uri="{FF2B5EF4-FFF2-40B4-BE49-F238E27FC236}">
                <a16:creationId xmlns:a16="http://schemas.microsoft.com/office/drawing/2014/main" id="{7883FFFC-5BC6-5F4B-7D91-BA6E5A6A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AA3081D-6AA5-1E61-AD80-807985659C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2000" y="1260000"/>
            <a:ext cx="270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6662" y="1260000"/>
            <a:ext cx="2697658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A67C43-66D6-847E-98DC-61F9029ECC0B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E66B8-C798-B992-2C68-B85351E1170D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41309-5DF9-5C6B-86F9-82A1DB28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1277FE0-ECBC-0B62-6936-4A9C8E1CE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2" name="Graphic 11" descr="Nokia Logo">
            <a:extLst>
              <a:ext uri="{FF2B5EF4-FFF2-40B4-BE49-F238E27FC236}">
                <a16:creationId xmlns:a16="http://schemas.microsoft.com/office/drawing/2014/main" id="{7BF24453-1D2B-0D99-269E-C4DA21527F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995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1ABB-1BF6-207C-8324-84800D2C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8964B123-D19A-2338-1D64-863839FD1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31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1E7EB-07E5-D828-EFB0-548DDE813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9E924A02-1A30-416D-9348-04034A1D83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999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3571B-0777-1D96-096C-6E1D26B82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4BBA0006-655D-C416-FAE7-8603AC98D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87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486FD-7EC4-CDCF-2EB1-8273369AD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CE81493E-0EA3-98E8-E5BC-F5319B7BD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19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07D03-89F3-2416-C72F-E4021AB5C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A75D244D-7CB9-E6AD-BCC3-EE10290A0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06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0E0CA1-CC11-8BB0-3FAD-9853BD3E2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raphic 4" descr="Nokia logo">
            <a:extLst>
              <a:ext uri="{FF2B5EF4-FFF2-40B4-BE49-F238E27FC236}">
                <a16:creationId xmlns:a16="http://schemas.microsoft.com/office/drawing/2014/main" id="{185A3FC1-FA47-5A34-027D-BD062044AD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6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81FDD-EA21-7356-ADEC-7FE4C88F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58" y="0"/>
            <a:ext cx="9144000" cy="5143500"/>
          </a:xfrm>
          <a:prstGeom prst="rect">
            <a:avLst/>
          </a:prstGeom>
        </p:spPr>
      </p:pic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ED5BACB3-1ACD-FD57-E2A1-36BE68E459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233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Nokia logo">
            <a:extLst>
              <a:ext uri="{FF2B5EF4-FFF2-40B4-BE49-F238E27FC236}">
                <a16:creationId xmlns:a16="http://schemas.microsoft.com/office/drawing/2014/main" id="{ED5BACB3-1ACD-FD57-E2A1-36BE68E45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770" y="1954989"/>
            <a:ext cx="5474460" cy="1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5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.8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</a:t>
            </a:r>
            <a:r>
              <a:rPr lang="en-US" noProof="0" err="1"/>
              <a:t>subheadline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590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tx1"/>
                </a:solidFill>
              </a:defRPr>
            </a:lvl2pPr>
            <a:lvl3pPr marL="588585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tx1"/>
                </a:solidFill>
              </a:defRPr>
            </a:lvl3pPr>
            <a:lvl4pPr marL="768581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tx1"/>
                </a:solidFill>
              </a:defRPr>
            </a:lvl4pPr>
            <a:lvl5pPr marL="957126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Text here</a:t>
            </a:r>
          </a:p>
          <a:p>
            <a:pPr lvl="2"/>
            <a:r>
              <a:rPr lang="en-US"/>
              <a:t>Text here</a:t>
            </a:r>
          </a:p>
          <a:p>
            <a:pPr lvl="3"/>
            <a:r>
              <a:rPr lang="en-US"/>
              <a:t>Text here</a:t>
            </a:r>
          </a:p>
          <a:p>
            <a:pPr marL="957126" marR="0" lvl="4" indent="-228594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/>
              <a:t>Text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F6DF56-1BC2-2F0B-C57B-C1D817B14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96985-1EFA-02D0-106A-9F81CEBC3FA1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E5B4-21F0-0696-BF4F-8AFCA8103CD7}"/>
              </a:ext>
            </a:extLst>
          </p:cNvPr>
          <p:cNvSpPr txBox="1">
            <a:spLocks/>
          </p:cNvSpPr>
          <p:nvPr userDrawn="1"/>
        </p:nvSpPr>
        <p:spPr>
          <a:xfrm>
            <a:off x="419103" y="4858556"/>
            <a:ext cx="159737" cy="12311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755C10-FC21-4D9F-8DA4-A30B437ABD12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DC4B182-BD0E-D0F1-793C-A6CE500EA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2569509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.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</a:t>
            </a:r>
            <a:r>
              <a:rPr lang="en-US" noProof="0" err="1"/>
              <a:t>subheadline</a:t>
            </a:r>
            <a:endParaRPr lang="en-US" noProof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1pPr>
            <a:lvl2pPr marL="179996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2pPr>
            <a:lvl3pPr marL="35999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3pPr>
            <a:lvl4pPr marL="539987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4pPr>
            <a:lvl5pPr marL="71998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2AD69E-8972-FFEB-3CDF-810FC2C15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6B219-6557-5951-F467-43B768A9C96C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FF66938-CF4B-D097-1BC6-18EB230030F4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929F03-682A-4566-CF9F-D3B71DB45756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E177B5-71D7-398C-03E7-932A70152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3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0">
          <p15:clr>
            <a:srgbClr val="FBAE40"/>
          </p15:clr>
        </p15:guide>
        <p15:guide id="2" orient="horz" pos="2759">
          <p15:clr>
            <a:srgbClr val="FBAE40"/>
          </p15:clr>
        </p15:guide>
        <p15:guide id="3" orient="horz" pos="697">
          <p15:clr>
            <a:srgbClr val="FBAE40"/>
          </p15:clr>
        </p15:guide>
        <p15:guide id="4" pos="260">
          <p15:clr>
            <a:srgbClr val="FBAE40"/>
          </p15:clr>
        </p15:guide>
        <p15:guide id="5" pos="55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Bulletpoint tex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0CD56D63-9D4E-1527-F818-E9DFBC09B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D38CEF1-9906-3101-607B-44C4FE0B4E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B609BD-442B-5330-C543-B4F748F8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6332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64E6E2-580B-C0EC-85A4-858E1F7656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5326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C0B71B1-8B5E-9FD1-A1AD-D5AD8A665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4320" y="1260000"/>
            <a:ext cx="1980000" cy="311898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2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80000" indent="-180000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80000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15B87B-934C-0F92-5F93-D343BD44B66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A646D-5F97-9D8A-4598-A0C98D4634E0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8ACD5F-A24E-63B2-613E-389C53F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5A16F44-B403-571B-AD0A-B6A86614B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3" name="Graphic 12" descr="Nokia Logo">
            <a:extLst>
              <a:ext uri="{FF2B5EF4-FFF2-40B4-BE49-F238E27FC236}">
                <a16:creationId xmlns:a16="http://schemas.microsoft.com/office/drawing/2014/main" id="{9DEAEA85-0D4F-9315-1D56-FE86EBBA72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5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23ADA4B1-518E-0888-C3F9-1008EC9F4D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39600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34500B4-C20C-4352-0862-284C02ECCA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99" y="763200"/>
            <a:ext cx="8308800" cy="34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7494-DD66-A478-7CF6-11C578BC2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0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  <a:defRPr sz="1200">
                <a:solidFill>
                  <a:schemeClr val="tx1"/>
                </a:solidFill>
              </a:defRPr>
            </a:lvl2pPr>
            <a:lvl3pPr marL="58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 sz="1200">
                <a:solidFill>
                  <a:schemeClr val="tx1"/>
                </a:solidFill>
              </a:defRPr>
            </a:lvl3pPr>
            <a:lvl4pPr marL="76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  <a:defRPr sz="1200">
                <a:solidFill>
                  <a:schemeClr val="tx1"/>
                </a:solidFill>
              </a:defRPr>
            </a:lvl4pPr>
            <a:lvl5pPr marL="9571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957150" marR="0" lvl="4" indent="-2286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E5B4-21F0-0696-BF4F-8AFCA8103CD7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96985-1EFA-02D0-106A-9F81CEBC3FA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A7F1A5-02F4-2D45-9BE2-4558EC7A9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DC4B182-BD0E-D0F1-793C-A6CE500EA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10" name="Graphic 9" descr="Nokia Logo">
            <a:extLst>
              <a:ext uri="{FF2B5EF4-FFF2-40B4-BE49-F238E27FC236}">
                <a16:creationId xmlns:a16="http://schemas.microsoft.com/office/drawing/2014/main" id="{864C729B-A906-F3EE-CBF7-968443E2A6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2ED1432-BF6A-D5A0-ADBD-AA0251CAB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1080000"/>
            <a:ext cx="8308800" cy="1760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4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1F327B-603C-86B8-9F24-AB86561B3C0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6DFA0-C2BA-C581-C314-740F6D8A7079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2025 Nokia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08687-51A2-B793-017A-1768900A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D779461-EFB5-C35B-DE08-509687C82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Apply a document ID (if applicable).</a:t>
            </a:r>
          </a:p>
        </p:txBody>
      </p:sp>
      <p:pic>
        <p:nvPicPr>
          <p:cNvPr id="8" name="Graphic 7" descr="Nokia Logo">
            <a:extLst>
              <a:ext uri="{FF2B5EF4-FFF2-40B4-BE49-F238E27FC236}">
                <a16:creationId xmlns:a16="http://schemas.microsoft.com/office/drawing/2014/main" id="{CBC5DB55-EF7C-5450-BEBA-218F32250F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2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8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726" r:id="rId2"/>
    <p:sldLayoutId id="2147483776" r:id="rId3"/>
    <p:sldLayoutId id="2147483778" r:id="rId4"/>
    <p:sldLayoutId id="2147483779" r:id="rId5"/>
    <p:sldLayoutId id="2147483780" r:id="rId6"/>
    <p:sldLayoutId id="2147483781" r:id="rId7"/>
    <p:sldLayoutId id="2147483777" r:id="rId8"/>
    <p:sldLayoutId id="2147483796" r:id="rId9"/>
    <p:sldLayoutId id="2147483812" r:id="rId10"/>
    <p:sldLayoutId id="2147483763" r:id="rId11"/>
    <p:sldLayoutId id="2147483775" r:id="rId12"/>
    <p:sldLayoutId id="2147483794" r:id="rId13"/>
    <p:sldLayoutId id="2147483797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753" r:id="rId27"/>
    <p:sldLayoutId id="2147483757" r:id="rId28"/>
    <p:sldLayoutId id="2147483758" r:id="rId29"/>
    <p:sldLayoutId id="2147483815" r:id="rId30"/>
    <p:sldLayoutId id="2147483840" r:id="rId31"/>
    <p:sldLayoutId id="2147483760" r:id="rId32"/>
    <p:sldLayoutId id="2147483761" r:id="rId33"/>
    <p:sldLayoutId id="2147483762" r:id="rId34"/>
    <p:sldLayoutId id="2147483774" r:id="rId35"/>
    <p:sldLayoutId id="2147483834" r:id="rId36"/>
    <p:sldLayoutId id="2147483837" r:id="rId37"/>
    <p:sldLayoutId id="2147483843" r:id="rId38"/>
    <p:sldLayoutId id="2147483755" r:id="rId39"/>
    <p:sldLayoutId id="2147483756" r:id="rId40"/>
    <p:sldLayoutId id="2147483793" r:id="rId41"/>
    <p:sldLayoutId id="2147483814" r:id="rId42"/>
    <p:sldLayoutId id="2147483835" r:id="rId43"/>
    <p:sldLayoutId id="2147483836" r:id="rId44"/>
    <p:sldLayoutId id="2147483838" r:id="rId45"/>
    <p:sldLayoutId id="2147483839" r:id="rId46"/>
    <p:sldLayoutId id="2147483842" r:id="rId47"/>
    <p:sldLayoutId id="2147483850" r:id="rId48"/>
    <p:sldLayoutId id="2147483854" r:id="rId49"/>
    <p:sldLayoutId id="2147483856" r:id="rId50"/>
    <p:sldLayoutId id="214748386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  <p:sldLayoutId id="2147483791" r:id="rId58"/>
    <p:sldLayoutId id="2147483853" r:id="rId59"/>
    <p:sldLayoutId id="2147483857" r:id="rId60"/>
    <p:sldLayoutId id="2147483858" r:id="rId61"/>
    <p:sldLayoutId id="2147483859" r:id="rId62"/>
    <p:sldLayoutId id="2147483860" r:id="rId63"/>
    <p:sldLayoutId id="2147483861" r:id="rId64"/>
    <p:sldLayoutId id="2147483862" r:id="rId65"/>
    <p:sldLayoutId id="2147483863" r:id="rId66"/>
    <p:sldLayoutId id="2147483864" r:id="rId67"/>
    <p:sldLayoutId id="2147483866" r:id="rId68"/>
    <p:sldLayoutId id="2147483867" r:id="rId6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7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7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18" Type="http://schemas.openxmlformats.org/officeDocument/2006/relationships/image" Target="../media/image9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17" Type="http://schemas.openxmlformats.org/officeDocument/2006/relationships/image" Target="../media/image93.png"/><Relationship Id="rId2" Type="http://schemas.openxmlformats.org/officeDocument/2006/relationships/diagramData" Target="../diagrams/data4.xml"/><Relationship Id="rId16" Type="http://schemas.openxmlformats.org/officeDocument/2006/relationships/image" Target="../media/image92.svg"/><Relationship Id="rId20" Type="http://schemas.openxmlformats.org/officeDocument/2006/relationships/image" Target="../media/image96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7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91.png"/><Relationship Id="rId10" Type="http://schemas.openxmlformats.org/officeDocument/2006/relationships/image" Target="../media/image86.svg"/><Relationship Id="rId19" Type="http://schemas.openxmlformats.org/officeDocument/2006/relationships/image" Target="../media/image9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linkedin.com/in/jkishoreraj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svg"/><Relationship Id="rId7" Type="http://schemas.openxmlformats.org/officeDocument/2006/relationships/image" Target="../media/image10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2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" Type="http://schemas.openxmlformats.org/officeDocument/2006/relationships/image" Target="../media/image129.sv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19" Type="http://schemas.openxmlformats.org/officeDocument/2006/relationships/image" Target="../media/image14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hyperlink" Target="https://forms.office.com/e/AkyCePZqb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3F19-C97F-216A-002D-C6BB4C79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06B91-8908-D0D2-48A4-82A02A6C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 &amp; LLM in Practice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D6094-EC41-476F-D0A2-2FF2CFE00E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Kishoreraj Jayakumar</a:t>
            </a:r>
          </a:p>
        </p:txBody>
      </p:sp>
    </p:spTree>
    <p:extLst>
      <p:ext uri="{BB962C8B-B14F-4D97-AF65-F5344CB8AC3E}">
        <p14:creationId xmlns:p14="http://schemas.microsoft.com/office/powerpoint/2010/main" val="36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E159-350F-25A4-DAF2-0ACC4A1F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LLM Development Overview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66410B3-68A2-78AC-40A4-70C836DCF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316253"/>
              </p:ext>
            </p:extLst>
          </p:nvPr>
        </p:nvGraphicFramePr>
        <p:xfrm>
          <a:off x="546222" y="738000"/>
          <a:ext cx="8051418" cy="394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1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7A6B-362F-84C9-3025-97C0465B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134742"/>
            <a:ext cx="8308800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Open Vs Closed source LLMs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A41F51-4CA4-0237-886F-EBEE7E41C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268466"/>
              </p:ext>
            </p:extLst>
          </p:nvPr>
        </p:nvGraphicFramePr>
        <p:xfrm>
          <a:off x="417601" y="558385"/>
          <a:ext cx="8440650" cy="408397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813550">
                  <a:extLst>
                    <a:ext uri="{9D8B030D-6E8A-4147-A177-3AD203B41FA5}">
                      <a16:colId xmlns:a16="http://schemas.microsoft.com/office/drawing/2014/main" val="660203665"/>
                    </a:ext>
                  </a:extLst>
                </a:gridCol>
                <a:gridCol w="2813550">
                  <a:extLst>
                    <a:ext uri="{9D8B030D-6E8A-4147-A177-3AD203B41FA5}">
                      <a16:colId xmlns:a16="http://schemas.microsoft.com/office/drawing/2014/main" val="4052650401"/>
                    </a:ext>
                  </a:extLst>
                </a:gridCol>
                <a:gridCol w="2813550">
                  <a:extLst>
                    <a:ext uri="{9D8B030D-6E8A-4147-A177-3AD203B41FA5}">
                      <a16:colId xmlns:a16="http://schemas.microsoft.com/office/drawing/2014/main" val="1080990633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r>
                        <a:rPr lang="en-US" sz="1050" b="1" dirty="0"/>
                        <a:t>Aspect</a:t>
                      </a:r>
                      <a:endParaRPr lang="en-US" sz="1050" dirty="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Open-Source LLMs</a:t>
                      </a:r>
                      <a:r>
                        <a:rPr lang="en-US" sz="1050"/>
                        <a:t> 🛠️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Closed-Source LLMs</a:t>
                      </a:r>
                      <a:r>
                        <a:rPr lang="en-US" sz="1050"/>
                        <a:t> 🔒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2574575118"/>
                  </a:ext>
                </a:extLst>
              </a:tr>
              <a:tr h="230933">
                <a:tc>
                  <a:txBody>
                    <a:bodyPr/>
                    <a:lstStyle/>
                    <a:p>
                      <a:r>
                        <a:rPr lang="en-US" sz="1050" b="1" dirty="0"/>
                        <a:t>Access</a:t>
                      </a:r>
                      <a:endParaRPr lang="en-US" sz="1050" dirty="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Free to use, modify, and distribute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Restricted access, proprietary licenses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1028693105"/>
                  </a:ext>
                </a:extLst>
              </a:tr>
              <a:tr h="344210">
                <a:tc>
                  <a:txBody>
                    <a:bodyPr/>
                    <a:lstStyle/>
                    <a:p>
                      <a:r>
                        <a:rPr lang="en-US" sz="1050" b="1" dirty="0"/>
                        <a:t>Transparency</a:t>
                      </a:r>
                      <a:endParaRPr lang="en-US" sz="1050" dirty="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Fully transparent, code and training data available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Opaque, internal algorithms and data not disclosed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484902143"/>
                  </a:ext>
                </a:extLst>
              </a:tr>
              <a:tr h="344210">
                <a:tc>
                  <a:txBody>
                    <a:bodyPr/>
                    <a:lstStyle/>
                    <a:p>
                      <a:r>
                        <a:rPr lang="en-US" sz="1050" b="1"/>
                        <a:t>Customization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Fully customizable for specific needs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Limited customization (depends on API features)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2822109866"/>
                  </a:ext>
                </a:extLst>
              </a:tr>
              <a:tr h="344210">
                <a:tc>
                  <a:txBody>
                    <a:bodyPr/>
                    <a:lstStyle/>
                    <a:p>
                      <a:r>
                        <a:rPr lang="en-US" sz="1050" b="1" dirty="0"/>
                        <a:t>Deployment</a:t>
                      </a:r>
                      <a:endParaRPr lang="en-US" sz="1050" dirty="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Can be deployed on-premise or in a private cloud with GPUs by ourselves 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Hosted by provider, SaaS-based API access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3762623076"/>
                  </a:ext>
                </a:extLst>
              </a:tr>
              <a:tr h="230933">
                <a:tc>
                  <a:txBody>
                    <a:bodyPr/>
                    <a:lstStyle/>
                    <a:p>
                      <a:r>
                        <a:rPr lang="en-US" sz="1050" b="1" dirty="0"/>
                        <a:t>Data Privacy</a:t>
                      </a:r>
                      <a:endParaRPr lang="en-US" sz="1050" dirty="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Full control over data and model usage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Data may be logged or used for improvement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61739466"/>
                  </a:ext>
                </a:extLst>
              </a:tr>
              <a:tr h="344210">
                <a:tc>
                  <a:txBody>
                    <a:bodyPr/>
                    <a:lstStyle/>
                    <a:p>
                      <a:r>
                        <a:rPr lang="en-US" sz="1050" b="1"/>
                        <a:t>Security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User-controlled security measures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Provider ensures security, but data exposure risks exist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132454894"/>
                  </a:ext>
                </a:extLst>
              </a:tr>
              <a:tr h="230933">
                <a:tc>
                  <a:txBody>
                    <a:bodyPr/>
                    <a:lstStyle/>
                    <a:p>
                      <a:r>
                        <a:rPr lang="en-US" sz="1050" b="1"/>
                        <a:t>Cost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Free to use, but infrastructure costs apply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Typically pay-per-use or subscription-based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3753959360"/>
                  </a:ext>
                </a:extLst>
              </a:tr>
              <a:tr h="321543">
                <a:tc>
                  <a:txBody>
                    <a:bodyPr/>
                    <a:lstStyle/>
                    <a:p>
                      <a:r>
                        <a:rPr lang="en-US" sz="1050" b="1"/>
                        <a:t>Performance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Varies based on hardware and optimization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Generally well-optimized and high-performing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888469059"/>
                  </a:ext>
                </a:extLst>
              </a:tr>
              <a:tr h="344210">
                <a:tc>
                  <a:txBody>
                    <a:bodyPr/>
                    <a:lstStyle/>
                    <a:p>
                      <a:r>
                        <a:rPr lang="en-US" sz="1050" b="1"/>
                        <a:t>Scalability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Requires own infrastructure for scaling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Scales easily with provider’s cloud infrastructure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708362491"/>
                  </a:ext>
                </a:extLst>
              </a:tr>
              <a:tr h="344210">
                <a:tc>
                  <a:txBody>
                    <a:bodyPr/>
                    <a:lstStyle/>
                    <a:p>
                      <a:r>
                        <a:rPr lang="en-US" sz="1050" b="1" dirty="0"/>
                        <a:t>Community Support</a:t>
                      </a:r>
                      <a:endParaRPr lang="en-US" sz="1050" dirty="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Strong open-source communities (Hugging Face, Meta, Mistral)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Limited, mostly official support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2126359666"/>
                  </a:ext>
                </a:extLst>
              </a:tr>
              <a:tr h="230933">
                <a:tc>
                  <a:txBody>
                    <a:bodyPr/>
                    <a:lstStyle/>
                    <a:p>
                      <a:r>
                        <a:rPr lang="en-US" sz="1050" b="1"/>
                        <a:t>Regulatory Compliance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Easier to ensure compliance by self-hosting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Compliance depends on provider’s policies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2944169023"/>
                  </a:ext>
                </a:extLst>
              </a:tr>
              <a:tr h="230933">
                <a:tc>
                  <a:txBody>
                    <a:bodyPr/>
                    <a:lstStyle/>
                    <a:p>
                      <a:r>
                        <a:rPr lang="en-US" sz="1050" b="1"/>
                        <a:t>Updates &amp; Maintenance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Requires manual updates and improvements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Automatically updated by provider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2476964516"/>
                  </a:ext>
                </a:extLst>
              </a:tr>
              <a:tr h="230933">
                <a:tc>
                  <a:txBody>
                    <a:bodyPr/>
                    <a:lstStyle/>
                    <a:p>
                      <a:r>
                        <a:rPr lang="en-US" sz="1050" b="1"/>
                        <a:t>Examples</a:t>
                      </a:r>
                      <a:endParaRPr lang="en-US" sz="1050"/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LLaMA</a:t>
                      </a:r>
                      <a:r>
                        <a:rPr lang="en-US" sz="1050" dirty="0"/>
                        <a:t>, Mistral, Falcon, GPT-</a:t>
                      </a:r>
                      <a:r>
                        <a:rPr lang="en-US" sz="1050" dirty="0" err="1"/>
                        <a:t>NeoX</a:t>
                      </a:r>
                      <a:r>
                        <a:rPr lang="en-US" sz="1050" dirty="0"/>
                        <a:t>, BLOOM</a:t>
                      </a:r>
                    </a:p>
                  </a:txBody>
                  <a:tcPr marL="42368" marR="42368" marT="21184" marB="21184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GPT-4, Gemini, Claude, CoPilot</a:t>
                      </a:r>
                    </a:p>
                  </a:txBody>
                  <a:tcPr marL="42368" marR="42368" marT="21184" marB="21184" anchor="ctr"/>
                </a:tc>
                <a:extLst>
                  <a:ext uri="{0D108BD9-81ED-4DB2-BD59-A6C34878D82A}">
                    <a16:rowId xmlns:a16="http://schemas.microsoft.com/office/drawing/2014/main" val="2851497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20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DDBB-4031-DBFE-9DCD-FF54B0F8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34" y="212850"/>
            <a:ext cx="8308800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LLM Integration - Key Techniques: 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4A866DF-E527-C41E-97E4-655631396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86325"/>
              </p:ext>
            </p:extLst>
          </p:nvPr>
        </p:nvGraphicFramePr>
        <p:xfrm>
          <a:off x="1167492" y="1318114"/>
          <a:ext cx="7077284" cy="4449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2957E7B-AE77-F7A9-D60D-58B4957110A0}"/>
              </a:ext>
            </a:extLst>
          </p:cNvPr>
          <p:cNvSpPr txBox="1"/>
          <p:nvPr/>
        </p:nvSpPr>
        <p:spPr>
          <a:xfrm>
            <a:off x="1167492" y="2816208"/>
            <a:ext cx="1722664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Prompt</a:t>
            </a:r>
          </a:p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Engineering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965A8-E37A-758B-9C8E-BCD429810A2D}"/>
              </a:ext>
            </a:extLst>
          </p:cNvPr>
          <p:cNvSpPr txBox="1"/>
          <p:nvPr/>
        </p:nvSpPr>
        <p:spPr>
          <a:xfrm>
            <a:off x="2745816" y="2506433"/>
            <a:ext cx="1722664" cy="7266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Retrieval Augmented </a:t>
            </a:r>
          </a:p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1400" b="1" dirty="0">
                <a:latin typeface="Nokia Pure Text Light"/>
              </a:rPr>
              <a:t>Generation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EE43B-7694-261A-0474-453A5232FD4D}"/>
              </a:ext>
            </a:extLst>
          </p:cNvPr>
          <p:cNvSpPr txBox="1"/>
          <p:nvPr/>
        </p:nvSpPr>
        <p:spPr>
          <a:xfrm>
            <a:off x="4797981" y="2151076"/>
            <a:ext cx="1722664" cy="7266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1600" b="1" dirty="0">
                <a:latin typeface="Nokia Pure Text Light"/>
              </a:rPr>
              <a:t>Fine-Tuning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9FAB1-7924-A4FC-C874-74E14F3858DF}"/>
              </a:ext>
            </a:extLst>
          </p:cNvPr>
          <p:cNvSpPr txBox="1"/>
          <p:nvPr/>
        </p:nvSpPr>
        <p:spPr>
          <a:xfrm>
            <a:off x="6590934" y="1778313"/>
            <a:ext cx="1722664" cy="7266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Agentic 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pic>
        <p:nvPicPr>
          <p:cNvPr id="3074" name="Picture 2" descr="Logotype for the Prompt Engineering | prompt-engineering-logo">
            <a:extLst>
              <a:ext uri="{FF2B5EF4-FFF2-40B4-BE49-F238E27FC236}">
                <a16:creationId xmlns:a16="http://schemas.microsoft.com/office/drawing/2014/main" id="{A064F7FF-15CB-DD51-F16A-56B3F7ED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30" y="17145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nhance LLMs with Retrieval Augmented Generation (RAG) | Krasamo">
            <a:extLst>
              <a:ext uri="{FF2B5EF4-FFF2-40B4-BE49-F238E27FC236}">
                <a16:creationId xmlns:a16="http://schemas.microsoft.com/office/drawing/2014/main" id="{32EF6628-FF97-8625-8854-DF362200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64" y="1132897"/>
            <a:ext cx="1934935" cy="13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ne-tuning Large Language Models: Complete Optimization Guide">
            <a:extLst>
              <a:ext uri="{FF2B5EF4-FFF2-40B4-BE49-F238E27FC236}">
                <a16:creationId xmlns:a16="http://schemas.microsoft.com/office/drawing/2014/main" id="{31B965A0-5AD3-0BE9-BE10-849FD1BDC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21" y="1121088"/>
            <a:ext cx="1814286" cy="102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8" descr="KI-Trendthema 2025: Agentic AI">
            <a:extLst>
              <a:ext uri="{FF2B5EF4-FFF2-40B4-BE49-F238E27FC236}">
                <a16:creationId xmlns:a16="http://schemas.microsoft.com/office/drawing/2014/main" id="{993B2ABC-EA29-D41B-A8F2-E1A355F08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74706" y="21744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A68C55-A45D-1251-F803-F06210CD42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0645" y="645611"/>
            <a:ext cx="1545336" cy="11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70CD-C16F-7101-10BA-C6D08A16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Prompt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FFE17-23BC-3439-CEA9-D3BDF2C9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335" y="567000"/>
            <a:ext cx="3526439" cy="4069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2D77F1-DFCD-95FE-944F-43B6A889E25A}"/>
              </a:ext>
            </a:extLst>
          </p:cNvPr>
          <p:cNvSpPr txBox="1"/>
          <p:nvPr/>
        </p:nvSpPr>
        <p:spPr>
          <a:xfrm>
            <a:off x="482226" y="2890398"/>
            <a:ext cx="4572000" cy="1508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 baseline="0" dirty="0"/>
              <a:t>The art and science of crafting input prompts to maximize the quality of output from language models.</a:t>
            </a:r>
          </a:p>
          <a:p>
            <a: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 baseline="0" dirty="0"/>
              <a:t>Sets the context and intention</a:t>
            </a:r>
          </a:p>
          <a:p>
            <a: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 baseline="0" dirty="0"/>
              <a:t>Directly influences model accuracy and relevance.</a:t>
            </a:r>
          </a:p>
          <a:p>
            <a: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 baseline="0" dirty="0"/>
              <a:t>It improves communication between humans and machines, ensuring the resulting interaction is efficient and effective.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64E5994-B276-D9DD-F00B-907D9DE7F8E4}"/>
              </a:ext>
            </a:extLst>
          </p:cNvPr>
          <p:cNvSpPr txBox="1">
            <a:spLocks/>
          </p:cNvSpPr>
          <p:nvPr/>
        </p:nvSpPr>
        <p:spPr>
          <a:xfrm>
            <a:off x="417531" y="890553"/>
            <a:ext cx="11078400" cy="45420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8AAB3E-A198-4621-D787-CFBC2BCAA8A4}"/>
              </a:ext>
            </a:extLst>
          </p:cNvPr>
          <p:cNvSpPr txBox="1">
            <a:spLocks/>
          </p:cNvSpPr>
          <p:nvPr/>
        </p:nvSpPr>
        <p:spPr>
          <a:xfrm>
            <a:off x="417531" y="2400750"/>
            <a:ext cx="8308800" cy="34200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Prompt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09626-BA03-C4A0-5FB1-4ACE73BBD9D2}"/>
              </a:ext>
            </a:extLst>
          </p:cNvPr>
          <p:cNvSpPr txBox="1"/>
          <p:nvPr/>
        </p:nvSpPr>
        <p:spPr>
          <a:xfrm>
            <a:off x="417531" y="885407"/>
            <a:ext cx="463669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1F1F1F"/>
                </a:solidFill>
                <a:effectLst/>
              </a:rPr>
              <a:t>A prompt is a query, command, or statement guiding the LLM to generate a desired output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2E5F5-0738-7B7D-2BBD-27C64ADF9AFC}"/>
              </a:ext>
            </a:extLst>
          </p:cNvPr>
          <p:cNvSpPr txBox="1"/>
          <p:nvPr/>
        </p:nvSpPr>
        <p:spPr>
          <a:xfrm>
            <a:off x="417531" y="1411089"/>
            <a:ext cx="452940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1F1F1F"/>
                </a:solidFill>
                <a:effectLst/>
              </a:rPr>
              <a:t>The LLM model </a:t>
            </a:r>
            <a:r>
              <a:rPr lang="en-GB" sz="1200" b="0" i="0" dirty="0" err="1">
                <a:solidFill>
                  <a:srgbClr val="1F1F1F"/>
                </a:solidFill>
                <a:effectLst/>
              </a:rPr>
              <a:t>analyzes</a:t>
            </a:r>
            <a:r>
              <a:rPr lang="en-GB" sz="1200" b="0" i="0" dirty="0">
                <a:solidFill>
                  <a:srgbClr val="1F1F1F"/>
                </a:solidFill>
                <a:effectLst/>
              </a:rPr>
              <a:t> the prompt and uses its training data to produce a response that is relevant and appropriate to the prompt.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792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F2FFC-150E-598F-361B-372FA77881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Why Does Prompt Engineering Matter?</a:t>
            </a: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68F2E-AD82-A980-62E3-1262D8AA5A83}"/>
              </a:ext>
            </a:extLst>
          </p:cNvPr>
          <p:cNvSpPr txBox="1">
            <a:spLocks/>
          </p:cNvSpPr>
          <p:nvPr/>
        </p:nvSpPr>
        <p:spPr>
          <a:xfrm>
            <a:off x="628650" y="417892"/>
            <a:ext cx="7886700" cy="572709"/>
          </a:xfrm>
        </p:spPr>
        <p:txBody>
          <a:bodyPr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700">
              <a:solidFill>
                <a:schemeClr val="accent1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2A3BDF5-A9E3-E164-D215-67EC9310B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662965"/>
              </p:ext>
            </p:extLst>
          </p:nvPr>
        </p:nvGraphicFramePr>
        <p:xfrm>
          <a:off x="628650" y="1012547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91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DF2C-2BD0-8318-9BE6-1A0CB330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Prompting Elements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7B35-8892-9A04-D9C0-7B1991F0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835718"/>
            <a:ext cx="8308800" cy="342000"/>
          </a:xfrm>
        </p:spPr>
        <p:txBody>
          <a:bodyPr/>
          <a:lstStyle/>
          <a:p>
            <a:r>
              <a:rPr lang="en-US" dirty="0"/>
              <a:t>Different sections of a prompt, helps in guiding LLM for a desired response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A041C7-0C47-F297-46C5-A44531340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598286"/>
              </p:ext>
            </p:extLst>
          </p:nvPr>
        </p:nvGraphicFramePr>
        <p:xfrm>
          <a:off x="2423583" y="1617436"/>
          <a:ext cx="3672418" cy="2762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Employee badge with solid fill">
            <a:extLst>
              <a:ext uri="{FF2B5EF4-FFF2-40B4-BE49-F238E27FC236}">
                <a16:creationId xmlns:a16="http://schemas.microsoft.com/office/drawing/2014/main" id="{C92E5074-09AC-6141-431F-8FE386E0E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8590" y="2568919"/>
            <a:ext cx="544830" cy="544830"/>
          </a:xfrm>
          <a:prstGeom prst="rect">
            <a:avLst/>
          </a:prstGeom>
        </p:spPr>
      </p:pic>
      <p:pic>
        <p:nvPicPr>
          <p:cNvPr id="15" name="Graphic 14" descr="Checklist with solid fill">
            <a:extLst>
              <a:ext uri="{FF2B5EF4-FFF2-40B4-BE49-F238E27FC236}">
                <a16:creationId xmlns:a16="http://schemas.microsoft.com/office/drawing/2014/main" id="{3C1B823D-484F-1FF8-9A17-368287AFBF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9933" y="1703522"/>
            <a:ext cx="439718" cy="439718"/>
          </a:xfrm>
          <a:prstGeom prst="rect">
            <a:avLst/>
          </a:prstGeom>
        </p:spPr>
      </p:pic>
      <p:pic>
        <p:nvPicPr>
          <p:cNvPr id="17" name="Graphic 16" descr="Contract with solid fill">
            <a:extLst>
              <a:ext uri="{FF2B5EF4-FFF2-40B4-BE49-F238E27FC236}">
                <a16:creationId xmlns:a16="http://schemas.microsoft.com/office/drawing/2014/main" id="{5AE59F2C-A489-27C0-0D90-0BC83FE65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84418" y="2198370"/>
            <a:ext cx="457200" cy="457200"/>
          </a:xfrm>
          <a:prstGeom prst="rect">
            <a:avLst/>
          </a:prstGeom>
        </p:spPr>
      </p:pic>
      <p:pic>
        <p:nvPicPr>
          <p:cNvPr id="21" name="Graphic 20" descr="Morse Code with solid fill">
            <a:extLst>
              <a:ext uri="{FF2B5EF4-FFF2-40B4-BE49-F238E27FC236}">
                <a16:creationId xmlns:a16="http://schemas.microsoft.com/office/drawing/2014/main" id="{C722DE14-9FFC-6FD6-4048-6206FE0EA4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42017" y="3180022"/>
            <a:ext cx="342001" cy="342001"/>
          </a:xfrm>
          <a:prstGeom prst="rect">
            <a:avLst/>
          </a:prstGeom>
        </p:spPr>
      </p:pic>
      <p:pic>
        <p:nvPicPr>
          <p:cNvPr id="27" name="Graphic 26" descr="Ethernet with solid fill">
            <a:extLst>
              <a:ext uri="{FF2B5EF4-FFF2-40B4-BE49-F238E27FC236}">
                <a16:creationId xmlns:a16="http://schemas.microsoft.com/office/drawing/2014/main" id="{E8F088EC-E41D-9864-4659-94E2C154C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7490" y="2265971"/>
            <a:ext cx="389599" cy="389599"/>
          </a:xfrm>
          <a:prstGeom prst="rect">
            <a:avLst/>
          </a:prstGeom>
        </p:spPr>
      </p:pic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C9D9EA85-A4F5-47A6-45DB-16538F1B44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49388" y="3193484"/>
            <a:ext cx="393898" cy="393898"/>
          </a:xfrm>
          <a:prstGeom prst="rect">
            <a:avLst/>
          </a:prstGeom>
        </p:spPr>
      </p:pic>
      <p:pic>
        <p:nvPicPr>
          <p:cNvPr id="35" name="Graphic 34" descr="Fork In Road with solid fill">
            <a:extLst>
              <a:ext uri="{FF2B5EF4-FFF2-40B4-BE49-F238E27FC236}">
                <a16:creationId xmlns:a16="http://schemas.microsoft.com/office/drawing/2014/main" id="{4107C7AC-43AE-A1A7-B811-55B6292134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3136" y="3671921"/>
            <a:ext cx="393311" cy="3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0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33768-6854-F9AE-6408-619217C1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18AAEB-F1FF-C7F6-F1E4-71055291C8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en-IN" b="1" dirty="0">
                <a:solidFill>
                  <a:schemeClr val="accent2"/>
                </a:solidFill>
              </a:rPr>
              <a:t>Prompt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76F39-36D7-ADDC-0D36-18D3DB064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>
                <a:latin typeface="Nokia Pure Headline Light"/>
              </a:rPr>
              <a:t>Role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F43B5-9ECF-D755-D8D6-07028CB98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EE46B21B-B578-1F06-963E-BAAEBAA1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07" y="1242413"/>
            <a:ext cx="704373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9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C376E7-EE16-84C9-D4C8-1D7548C7DE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en-IN" b="1" dirty="0">
                <a:solidFill>
                  <a:schemeClr val="accent2"/>
                </a:solidFill>
              </a:rPr>
              <a:t>Prompt Structure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37F0E-62AF-806B-92FF-5E13C32CF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/>
              <a:t>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879F0-5AAE-D868-EBE8-7D6068CED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747AC5-9A9E-249C-CF8E-88ECA739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08" y="1133094"/>
            <a:ext cx="7398498" cy="35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2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DAEF9-EAA8-C890-EEAC-6B327A56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008E0-6C5A-B836-0508-3FCB42EEC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en-US" b="1" dirty="0">
                <a:solidFill>
                  <a:schemeClr val="accent2"/>
                </a:solidFill>
              </a:rPr>
              <a:t>Prompt Structure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A2848-352E-D0C7-938D-95A6D5D2F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/>
              <a:t>Final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454F9-09A6-A86A-D57E-A7CA0E9EA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FC3BB8-105A-E974-C228-C71E65EB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29" y="786840"/>
            <a:ext cx="5467454" cy="3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26886-CC19-73B3-7CF4-6FA5FCB99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71E1-9C02-FDD6-819D-30C1DA4A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270439"/>
            <a:ext cx="8308800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Prompting Techniques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CB9A1-DA44-8109-BFA8-BA0BE76B9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693512"/>
            <a:ext cx="8308800" cy="342000"/>
          </a:xfrm>
        </p:spPr>
        <p:txBody>
          <a:bodyPr/>
          <a:lstStyle/>
          <a:p>
            <a:r>
              <a:rPr lang="en-GB" dirty="0"/>
              <a:t>Different ways of crafting prompts based on requirements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5A8A2D-2EA6-01E7-80E0-0057B8D11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591265"/>
              </p:ext>
            </p:extLst>
          </p:nvPr>
        </p:nvGraphicFramePr>
        <p:xfrm>
          <a:off x="470871" y="1085778"/>
          <a:ext cx="8308800" cy="3766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C1E1387-815B-3E48-9B6B-AA806D43BA9C}"/>
              </a:ext>
            </a:extLst>
          </p:cNvPr>
          <p:cNvSpPr txBox="1"/>
          <p:nvPr/>
        </p:nvSpPr>
        <p:spPr>
          <a:xfrm>
            <a:off x="2377440" y="1608325"/>
            <a:ext cx="457200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1000" b="1" dirty="0"/>
              <a:t>Provide a few examples before asking the model to generate a response</a:t>
            </a:r>
            <a:endParaRPr 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BC03D-B4E9-D4BD-D2AB-B67C3929C87B}"/>
              </a:ext>
            </a:extLst>
          </p:cNvPr>
          <p:cNvSpPr txBox="1"/>
          <p:nvPr/>
        </p:nvSpPr>
        <p:spPr>
          <a:xfrm>
            <a:off x="2377440" y="1797221"/>
            <a:ext cx="542544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800" b="1" dirty="0"/>
              <a:t>Example</a:t>
            </a:r>
            <a:r>
              <a:rPr lang="en-GB" sz="800" dirty="0"/>
              <a:t>: *"Translate the following: </a:t>
            </a:r>
            <a:r>
              <a:rPr lang="en-GB" sz="800" dirty="0">
                <a:highlight>
                  <a:srgbClr val="8DDFBB"/>
                </a:highlight>
              </a:rPr>
              <a:t>1. Hello → Hola  2.Thank you → Gracias</a:t>
            </a:r>
            <a:r>
              <a:rPr lang="en-GB" sz="800" dirty="0"/>
              <a:t> 3.Good night → ???"*</a:t>
            </a:r>
          </a:p>
          <a:p>
            <a:r>
              <a:rPr lang="en-GB" sz="800" b="1" dirty="0"/>
              <a:t>Response</a:t>
            </a:r>
            <a:r>
              <a:rPr lang="en-GB" sz="800" dirty="0"/>
              <a:t>: </a:t>
            </a:r>
            <a:r>
              <a:rPr lang="en-US" sz="800" dirty="0"/>
              <a:t>"</a:t>
            </a:r>
            <a:r>
              <a:rPr lang="en-US" sz="800" dirty="0" err="1"/>
              <a:t>Buenas</a:t>
            </a:r>
            <a:r>
              <a:rPr lang="en-US" sz="800" dirty="0"/>
              <a:t> </a:t>
            </a:r>
            <a:r>
              <a:rPr lang="en-US" sz="800" dirty="0" err="1"/>
              <a:t>noches</a:t>
            </a:r>
            <a:r>
              <a:rPr lang="en-US" sz="800" dirty="0"/>
              <a:t>."</a:t>
            </a:r>
            <a:endParaRPr lang="en-GB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C7EC5-19AD-B1ED-2680-87D3B56FBA6F}"/>
              </a:ext>
            </a:extLst>
          </p:cNvPr>
          <p:cNvSpPr txBox="1"/>
          <p:nvPr/>
        </p:nvSpPr>
        <p:spPr>
          <a:xfrm>
            <a:off x="2377440" y="2190795"/>
            <a:ext cx="4572000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1" dirty="0"/>
              <a:t>Assigning a specific role to the AI for contextual responses.</a:t>
            </a:r>
            <a:endParaRPr 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35FF5-4C6A-DCAE-42A4-07C358640488}"/>
              </a:ext>
            </a:extLst>
          </p:cNvPr>
          <p:cNvSpPr txBox="1"/>
          <p:nvPr/>
        </p:nvSpPr>
        <p:spPr>
          <a:xfrm>
            <a:off x="2377440" y="2387848"/>
            <a:ext cx="483108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800" b="1" dirty="0"/>
              <a:t>Example</a:t>
            </a:r>
            <a:r>
              <a:rPr lang="en-GB" sz="800" dirty="0"/>
              <a:t>: "</a:t>
            </a:r>
            <a:r>
              <a:rPr lang="en-GB" sz="800" dirty="0">
                <a:highlight>
                  <a:srgbClr val="8DDFBB"/>
                </a:highlight>
              </a:rPr>
              <a:t>You are a South Indian grandmother</a:t>
            </a:r>
            <a:r>
              <a:rPr lang="en-GB" sz="800" dirty="0"/>
              <a:t>. Explain why filter coffee is the best.“</a:t>
            </a:r>
          </a:p>
          <a:p>
            <a:r>
              <a:rPr lang="en-US" sz="800" b="1" dirty="0"/>
              <a:t>Response</a:t>
            </a:r>
            <a:r>
              <a:rPr lang="en-US" sz="800" dirty="0"/>
              <a:t>: </a:t>
            </a:r>
            <a:r>
              <a:rPr lang="en-GB" sz="800" dirty="0"/>
              <a:t>"</a:t>
            </a:r>
            <a:r>
              <a:rPr lang="en-GB" sz="800" dirty="0" err="1"/>
              <a:t>Ayyo</a:t>
            </a:r>
            <a:r>
              <a:rPr lang="en-GB" sz="800" dirty="0"/>
              <a:t>! Nothing beats fresh decoction and thick milk—better than any machine coffee!"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09C25B-ED95-6C40-B80F-4B59C470435F}"/>
              </a:ext>
            </a:extLst>
          </p:cNvPr>
          <p:cNvSpPr txBox="1"/>
          <p:nvPr/>
        </p:nvSpPr>
        <p:spPr>
          <a:xfrm>
            <a:off x="2377440" y="2798876"/>
            <a:ext cx="4572000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1" dirty="0"/>
              <a:t>Encourages step-by-step reasoning before answering.</a:t>
            </a:r>
            <a:endParaRPr lang="en-US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72F18-5BB3-C466-FDB6-8442D431A145}"/>
              </a:ext>
            </a:extLst>
          </p:cNvPr>
          <p:cNvSpPr txBox="1"/>
          <p:nvPr/>
        </p:nvSpPr>
        <p:spPr>
          <a:xfrm>
            <a:off x="2377440" y="2967691"/>
            <a:ext cx="566928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800" b="1" dirty="0"/>
              <a:t>Example</a:t>
            </a:r>
            <a:r>
              <a:rPr lang="en-GB" sz="800" dirty="0"/>
              <a:t>: "If a train moves at 50 km/h for 3 hours, how far does it go? Think step by step.“</a:t>
            </a:r>
          </a:p>
          <a:p>
            <a:r>
              <a:rPr lang="en-US" sz="800" b="1" dirty="0"/>
              <a:t>Response</a:t>
            </a:r>
            <a:r>
              <a:rPr lang="en-US" sz="800" dirty="0"/>
              <a:t>: </a:t>
            </a:r>
            <a:r>
              <a:rPr lang="en-GB" sz="800" dirty="0"/>
              <a:t>"</a:t>
            </a:r>
            <a:r>
              <a:rPr lang="en-GB" sz="800" dirty="0">
                <a:highlight>
                  <a:srgbClr val="FFFF00"/>
                </a:highlight>
              </a:rPr>
              <a:t>Step 1:</a:t>
            </a:r>
            <a:r>
              <a:rPr lang="en-GB" sz="800" dirty="0"/>
              <a:t> Speed = 50 km/h  - </a:t>
            </a:r>
            <a:r>
              <a:rPr lang="en-GB" sz="800" dirty="0">
                <a:highlight>
                  <a:srgbClr val="FFFF00"/>
                </a:highlight>
              </a:rPr>
              <a:t>Step 2:</a:t>
            </a:r>
            <a:r>
              <a:rPr lang="en-GB" sz="800" dirty="0"/>
              <a:t> Time = 3 hours  </a:t>
            </a:r>
            <a:r>
              <a:rPr lang="en-GB" sz="800" dirty="0">
                <a:highlight>
                  <a:srgbClr val="FFFF00"/>
                </a:highlight>
              </a:rPr>
              <a:t>Step 3</a:t>
            </a:r>
            <a:r>
              <a:rPr lang="en-GB" sz="800" dirty="0"/>
              <a:t>: Distance = Speed × Time = 50 × 3 = 150 km."</a:t>
            </a:r>
            <a:endParaRPr 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4A3F5-3A45-B1F1-6F5F-99D869F31156}"/>
              </a:ext>
            </a:extLst>
          </p:cNvPr>
          <p:cNvSpPr txBox="1"/>
          <p:nvPr/>
        </p:nvSpPr>
        <p:spPr>
          <a:xfrm>
            <a:off x="2377440" y="3506924"/>
            <a:ext cx="5166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1" dirty="0"/>
              <a:t>The model generates multiple </a:t>
            </a:r>
            <a:r>
              <a:rPr lang="en-GB" sz="900" b="1" dirty="0" err="1"/>
              <a:t>CoT</a:t>
            </a:r>
            <a:r>
              <a:rPr lang="en-GB" sz="900" b="1" dirty="0"/>
              <a:t> answers for n iterations of </a:t>
            </a:r>
            <a:r>
              <a:rPr lang="en-GB" sz="900" b="1" dirty="0" err="1"/>
              <a:t>CoT</a:t>
            </a:r>
            <a:r>
              <a:rPr lang="en-GB" sz="900" b="1" dirty="0"/>
              <a:t> prompts and picks the most consistent one</a:t>
            </a:r>
            <a:endParaRPr lang="en-US" sz="9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54BA-9081-AF91-DCD5-CFE017851875}"/>
              </a:ext>
            </a:extLst>
          </p:cNvPr>
          <p:cNvSpPr txBox="1"/>
          <p:nvPr/>
        </p:nvSpPr>
        <p:spPr>
          <a:xfrm>
            <a:off x="2377440" y="3781105"/>
            <a:ext cx="5166360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1" dirty="0"/>
              <a:t>Use Case:</a:t>
            </a:r>
            <a:r>
              <a:rPr lang="en-GB" sz="900" dirty="0"/>
              <a:t> Mathematical problems, logic puzzles, and complex decision-making.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E2409-82EB-D0BE-998E-957F28454016}"/>
              </a:ext>
            </a:extLst>
          </p:cNvPr>
          <p:cNvSpPr txBox="1"/>
          <p:nvPr/>
        </p:nvSpPr>
        <p:spPr>
          <a:xfrm>
            <a:off x="2377439" y="4066410"/>
            <a:ext cx="6295689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1" dirty="0"/>
              <a:t>Instead of a single </a:t>
            </a:r>
            <a:r>
              <a:rPr lang="en-GB" sz="900" b="1" dirty="0" err="1"/>
              <a:t>CoT</a:t>
            </a:r>
            <a:r>
              <a:rPr lang="en-GB" sz="900" b="1" dirty="0"/>
              <a:t> path, the model branches into multiple reasoning paths, evaluates them, and picks the best.</a:t>
            </a:r>
            <a:endParaRPr lang="en-US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9B8AA-15ED-FFA8-6014-37CA9242D22F}"/>
              </a:ext>
            </a:extLst>
          </p:cNvPr>
          <p:cNvSpPr txBox="1"/>
          <p:nvPr/>
        </p:nvSpPr>
        <p:spPr>
          <a:xfrm>
            <a:off x="2377440" y="4263463"/>
            <a:ext cx="566928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800" b="1" dirty="0"/>
              <a:t>Example</a:t>
            </a:r>
            <a:r>
              <a:rPr lang="en-GB" sz="800" dirty="0"/>
              <a:t>: "How can I prepare for my college final exams effectively</a:t>
            </a:r>
            <a:r>
              <a:rPr lang="en-GB" sz="800" dirty="0">
                <a:highlight>
                  <a:srgbClr val="8DDFBB"/>
                </a:highlight>
              </a:rPr>
              <a:t>? Think in multiple ways before deciding the best approach</a:t>
            </a:r>
            <a:r>
              <a:rPr lang="en-GB" sz="800" dirty="0"/>
              <a:t>.“</a:t>
            </a:r>
          </a:p>
          <a:p>
            <a:r>
              <a:rPr lang="en-US" sz="800" b="1" dirty="0"/>
              <a:t>Response</a:t>
            </a:r>
            <a:r>
              <a:rPr lang="en-US" sz="800" dirty="0"/>
              <a:t>: </a:t>
            </a:r>
            <a:r>
              <a:rPr lang="en-GB" sz="800" dirty="0"/>
              <a:t>"</a:t>
            </a:r>
            <a:r>
              <a:rPr lang="en-GB" sz="800" dirty="0">
                <a:highlight>
                  <a:srgbClr val="FFFF00"/>
                </a:highlight>
              </a:rPr>
              <a:t>Path 1: </a:t>
            </a:r>
            <a:r>
              <a:rPr lang="en-GB" sz="800" dirty="0"/>
              <a:t>Structured Study Plan</a:t>
            </a:r>
            <a:r>
              <a:rPr lang="en-GB" sz="800" dirty="0">
                <a:highlight>
                  <a:srgbClr val="FFFF00"/>
                </a:highlight>
              </a:rPr>
              <a:t>, Path 2</a:t>
            </a:r>
            <a:r>
              <a:rPr lang="en-GB" sz="800" dirty="0"/>
              <a:t>: Group Study Approach </a:t>
            </a:r>
            <a:r>
              <a:rPr lang="en-GB" sz="800" dirty="0">
                <a:highlight>
                  <a:srgbClr val="FFFF00"/>
                </a:highlight>
              </a:rPr>
              <a:t>, Path 3</a:t>
            </a:r>
            <a:r>
              <a:rPr lang="en-GB" sz="800" dirty="0"/>
              <a:t>: Visual &amp; Memory Techniques150 km."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567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DBA2-46AE-78BF-84D0-49018226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250478"/>
            <a:ext cx="8308800" cy="342000"/>
          </a:xfrm>
        </p:spPr>
        <p:txBody>
          <a:bodyPr/>
          <a:lstStyle/>
          <a:p>
            <a:r>
              <a:rPr lang="en-GB" b="1" dirty="0">
                <a:latin typeface="Bell MT" panose="02020503060305020303" pitchFamily="18" charset="0"/>
              </a:rPr>
              <a:t>Self Introduction</a:t>
            </a:r>
            <a:endParaRPr lang="en-US" b="1" dirty="0">
              <a:latin typeface="Bell MT" panose="0202050306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E46B5-13E7-6342-B653-4CC37345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0" y="1239621"/>
            <a:ext cx="2619055" cy="30464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E4F32-7697-9C31-DC21-E33D6CB7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14" y="1538426"/>
            <a:ext cx="1360932" cy="1022044"/>
          </a:xfrm>
          <a:prstGeom prst="rect">
            <a:avLst/>
          </a:prstGeom>
        </p:spPr>
      </p:pic>
      <p:pic>
        <p:nvPicPr>
          <p:cNvPr id="1026" name="Picture 2" descr="Java Sticker - Just Stickers">
            <a:extLst>
              <a:ext uri="{FF2B5EF4-FFF2-40B4-BE49-F238E27FC236}">
                <a16:creationId xmlns:a16="http://schemas.microsoft.com/office/drawing/2014/main" id="{C136ACA4-869B-CA72-2B59-B19A7435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68" y="1189904"/>
            <a:ext cx="1119066" cy="11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0C5F242A-DD33-DA1D-4FA3-F8303261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78" y="2934708"/>
            <a:ext cx="1606584" cy="9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React &amp; How Does It Actually Work? ReactJS is one of the most  popular JavaScript libraries for mobile and web application development.  Created by Facebook, React contains a collection of… -">
            <a:extLst>
              <a:ext uri="{FF2B5EF4-FFF2-40B4-BE49-F238E27FC236}">
                <a16:creationId xmlns:a16="http://schemas.microsoft.com/office/drawing/2014/main" id="{5DA8780C-C2FE-A7CC-8D60-F7540147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91" y="2497286"/>
            <a:ext cx="1407065" cy="92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ode.js Logo PNG Transparent – Brands Logos">
            <a:extLst>
              <a:ext uri="{FF2B5EF4-FFF2-40B4-BE49-F238E27FC236}">
                <a16:creationId xmlns:a16="http://schemas.microsoft.com/office/drawing/2014/main" id="{0154BB5D-931C-0B1F-BE35-C8ABE6CE5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35" y="3832499"/>
            <a:ext cx="1490560" cy="3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87EAA-2440-9E45-C2E8-109D19F5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673176"/>
            <a:ext cx="3855241" cy="342000"/>
          </a:xfrm>
        </p:spPr>
        <p:txBody>
          <a:bodyPr/>
          <a:lstStyle/>
          <a:p>
            <a:r>
              <a:rPr lang="en-GB" sz="2400" b="1" dirty="0">
                <a:solidFill>
                  <a:schemeClr val="accent2"/>
                </a:solidFill>
                <a:latin typeface="Algerian" panose="04020705040A02060702" pitchFamily="82" charset="0"/>
              </a:rPr>
              <a:t>Kishoreraj Jayakumar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1052" name="Picture 28" descr="Artificial intelligence - Free technology icons">
            <a:extLst>
              <a:ext uri="{FF2B5EF4-FFF2-40B4-BE49-F238E27FC236}">
                <a16:creationId xmlns:a16="http://schemas.microsoft.com/office/drawing/2014/main" id="{587AD699-9539-4E37-78FE-CD07BB24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42" y="2678805"/>
            <a:ext cx="942530" cy="9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4" descr="Python Logo PNG Vectors Free Download">
            <a:extLst>
              <a:ext uri="{FF2B5EF4-FFF2-40B4-BE49-F238E27FC236}">
                <a16:creationId xmlns:a16="http://schemas.microsoft.com/office/drawing/2014/main" id="{9F2328D9-97AF-95CE-E877-CDABBC904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68" name="Picture 44" descr="Python Logo, symbol, meaning, history, PNG, brand">
            <a:extLst>
              <a:ext uri="{FF2B5EF4-FFF2-40B4-BE49-F238E27FC236}">
                <a16:creationId xmlns:a16="http://schemas.microsoft.com/office/drawing/2014/main" id="{11035643-EE11-1854-3FAC-938C84C1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3554263"/>
            <a:ext cx="1675609" cy="9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What's New in Spring Boot 2.0? | Fusion SoftTech">
            <a:extLst>
              <a:ext uri="{FF2B5EF4-FFF2-40B4-BE49-F238E27FC236}">
                <a16:creationId xmlns:a16="http://schemas.microsoft.com/office/drawing/2014/main" id="{3AED178C-098E-C01D-5086-EDD9D03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83" y="1292778"/>
            <a:ext cx="1387615" cy="94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Docker Logo PNG Transparent &amp; SVG Vector - Freebie Supply">
            <a:extLst>
              <a:ext uri="{FF2B5EF4-FFF2-40B4-BE49-F238E27FC236}">
                <a16:creationId xmlns:a16="http://schemas.microsoft.com/office/drawing/2014/main" id="{96E3B25D-AC08-2B7F-A379-C2B4B77F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683" y="3257432"/>
            <a:ext cx="1108658" cy="9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Kubernetes Logo and symbol, meaning, history, PNG, brand">
            <a:extLst>
              <a:ext uri="{FF2B5EF4-FFF2-40B4-BE49-F238E27FC236}">
                <a16:creationId xmlns:a16="http://schemas.microsoft.com/office/drawing/2014/main" id="{B8A40B2E-5C23-6A68-6DBC-D26696C4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539" y="2094816"/>
            <a:ext cx="165565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Kafka&quot; Icon - Download for free – Iconduck">
            <a:extLst>
              <a:ext uri="{FF2B5EF4-FFF2-40B4-BE49-F238E27FC236}">
                <a16:creationId xmlns:a16="http://schemas.microsoft.com/office/drawing/2014/main" id="{63791588-ABF5-3E32-B089-09305E26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00" y="2372363"/>
            <a:ext cx="1097853" cy="50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Google Cloud Platform Logo (GCP) - PNG Logo Vector Brand Downloads (SVG,  EPS)">
            <a:extLst>
              <a:ext uri="{FF2B5EF4-FFF2-40B4-BE49-F238E27FC236}">
                <a16:creationId xmlns:a16="http://schemas.microsoft.com/office/drawing/2014/main" id="{A00C0805-B6E9-E62D-654E-5AF34C9E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84" y="1376639"/>
            <a:ext cx="1356664" cy="7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EC9AB8-4A8B-B310-38F8-A9771C30DBD3}"/>
              </a:ext>
            </a:extLst>
          </p:cNvPr>
          <p:cNvSpPr txBox="1"/>
          <p:nvPr/>
        </p:nvSpPr>
        <p:spPr>
          <a:xfrm>
            <a:off x="4322096" y="621512"/>
            <a:ext cx="2735317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2400" b="1" dirty="0">
                <a:solidFill>
                  <a:schemeClr val="accent2"/>
                </a:solidFill>
                <a:latin typeface="Algerian" panose="04020705040A02060702" pitchFamily="82" charset="0"/>
              </a:rPr>
              <a:t>| </a:t>
            </a:r>
            <a:r>
              <a:rPr lang="en-GB" sz="1600" dirty="0">
                <a:solidFill>
                  <a:schemeClr val="accent2"/>
                </a:solidFill>
              </a:rPr>
              <a:t>Full Stack &amp; Gen AI Engineer </a:t>
            </a:r>
            <a:r>
              <a:rPr lang="en-GB" sz="2400" b="1" dirty="0">
                <a:solidFill>
                  <a:schemeClr val="accent2"/>
                </a:solidFill>
                <a:latin typeface="Algerian" panose="04020705040A02060702" pitchFamily="82" charset="0"/>
              </a:rPr>
              <a:t>|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FA029-92CB-26FB-4275-61961A238904}"/>
              </a:ext>
            </a:extLst>
          </p:cNvPr>
          <p:cNvSpPr txBox="1"/>
          <p:nvPr/>
        </p:nvSpPr>
        <p:spPr>
          <a:xfrm>
            <a:off x="3801507" y="4321150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https://www.linkedin.com/in/jkishoreraj/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7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3E7F-BF17-CF7B-5907-54B1ADD4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Prompting  Illustrations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4098" name="Picture 2" descr="TOT">
            <a:extLst>
              <a:ext uri="{FF2B5EF4-FFF2-40B4-BE49-F238E27FC236}">
                <a16:creationId xmlns:a16="http://schemas.microsoft.com/office/drawing/2014/main" id="{DA6D71F8-3C0E-96AA-E8CB-F991814ED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19" y="949860"/>
            <a:ext cx="7086601" cy="359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4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4878-021B-B8A6-925B-7DB9F5DD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171148"/>
            <a:ext cx="8308800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Prompting – Output Controlling Attributes </a:t>
            </a:r>
            <a:endParaRPr 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5511A6-B2CF-FAB6-DF49-094E3343D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66292"/>
              </p:ext>
            </p:extLst>
          </p:nvPr>
        </p:nvGraphicFramePr>
        <p:xfrm>
          <a:off x="552512" y="732531"/>
          <a:ext cx="7744545" cy="3899458"/>
        </p:xfrm>
        <a:graphic>
          <a:graphicData uri="http://schemas.openxmlformats.org/drawingml/2006/table">
            <a:tbl>
              <a:tblPr/>
              <a:tblGrid>
                <a:gridCol w="1548909">
                  <a:extLst>
                    <a:ext uri="{9D8B030D-6E8A-4147-A177-3AD203B41FA5}">
                      <a16:colId xmlns:a16="http://schemas.microsoft.com/office/drawing/2014/main" val="4019427190"/>
                    </a:ext>
                  </a:extLst>
                </a:gridCol>
                <a:gridCol w="1548909">
                  <a:extLst>
                    <a:ext uri="{9D8B030D-6E8A-4147-A177-3AD203B41FA5}">
                      <a16:colId xmlns:a16="http://schemas.microsoft.com/office/drawing/2014/main" val="822278016"/>
                    </a:ext>
                  </a:extLst>
                </a:gridCol>
                <a:gridCol w="2237673">
                  <a:extLst>
                    <a:ext uri="{9D8B030D-6E8A-4147-A177-3AD203B41FA5}">
                      <a16:colId xmlns:a16="http://schemas.microsoft.com/office/drawing/2014/main" val="3018527465"/>
                    </a:ext>
                  </a:extLst>
                </a:gridCol>
                <a:gridCol w="860145">
                  <a:extLst>
                    <a:ext uri="{9D8B030D-6E8A-4147-A177-3AD203B41FA5}">
                      <a16:colId xmlns:a16="http://schemas.microsoft.com/office/drawing/2014/main" val="903445511"/>
                    </a:ext>
                  </a:extLst>
                </a:gridCol>
                <a:gridCol w="1548909">
                  <a:extLst>
                    <a:ext uri="{9D8B030D-6E8A-4147-A177-3AD203B41FA5}">
                      <a16:colId xmlns:a16="http://schemas.microsoft.com/office/drawing/2014/main" val="3852985480"/>
                    </a:ext>
                  </a:extLst>
                </a:gridCol>
              </a:tblGrid>
              <a:tr h="183512">
                <a:tc>
                  <a:txBody>
                    <a:bodyPr/>
                    <a:lstStyle/>
                    <a:p>
                      <a:r>
                        <a:rPr lang="en-US" sz="900" b="1" dirty="0"/>
                        <a:t>Parameter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Definition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Effect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Value Range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Use Cases</a:t>
                      </a:r>
                      <a:endParaRPr lang="en-US" sz="90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0124461"/>
                  </a:ext>
                </a:extLst>
              </a:tr>
              <a:tr h="946455">
                <a:tc>
                  <a:txBody>
                    <a:bodyPr/>
                    <a:lstStyle/>
                    <a:p>
                      <a:r>
                        <a:rPr lang="en-US" sz="900" b="1" dirty="0"/>
                        <a:t>Temperature 🌡️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 randomness in responses.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Lower values (0.1-0.5) make responses </a:t>
                      </a:r>
                      <a:r>
                        <a:rPr lang="en-GB" sz="900" b="1" dirty="0"/>
                        <a:t>deterministic</a:t>
                      </a:r>
                      <a:r>
                        <a:rPr lang="en-GB" sz="900" dirty="0"/>
                        <a:t>, higher values (0.7-1.5) increase </a:t>
                      </a:r>
                      <a:r>
                        <a:rPr lang="en-GB" sz="900" b="1" dirty="0"/>
                        <a:t>creativity</a:t>
                      </a:r>
                      <a:r>
                        <a:rPr lang="en-GB" sz="900" dirty="0"/>
                        <a:t>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0.0 to 2.0</a:t>
                      </a:r>
                      <a:endParaRPr lang="en-US" sz="90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Code generation (low), Creative writing (high)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7123587"/>
                  </a:ext>
                </a:extLst>
              </a:tr>
              <a:tr h="692141">
                <a:tc>
                  <a:txBody>
                    <a:bodyPr/>
                    <a:lstStyle/>
                    <a:p>
                      <a:r>
                        <a:rPr lang="en-US" sz="900" b="1" dirty="0"/>
                        <a:t>Top-k Sampling 🎯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Limits word selection to the </a:t>
                      </a:r>
                      <a:r>
                        <a:rPr lang="en-GB" sz="900" b="1" dirty="0"/>
                        <a:t>k most probable</a:t>
                      </a:r>
                      <a:r>
                        <a:rPr lang="en-GB" sz="900" dirty="0"/>
                        <a:t> words.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Lower k makes responses </a:t>
                      </a:r>
                      <a:r>
                        <a:rPr lang="en-GB" sz="900" b="1" dirty="0"/>
                        <a:t>focused</a:t>
                      </a:r>
                      <a:r>
                        <a:rPr lang="en-GB" sz="900" dirty="0"/>
                        <a:t>, higher k makes them </a:t>
                      </a:r>
                      <a:r>
                        <a:rPr lang="en-GB" sz="900" b="1" dirty="0"/>
                        <a:t>diverse</a:t>
                      </a:r>
                      <a:r>
                        <a:rPr lang="en-GB" sz="900" dirty="0"/>
                        <a:t>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1 to 100</a:t>
                      </a:r>
                      <a:endParaRPr lang="en-US" sz="90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Factual answers (low k), Storytelling (high k)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69744169"/>
                  </a:ext>
                </a:extLst>
              </a:tr>
              <a:tr h="819298">
                <a:tc>
                  <a:txBody>
                    <a:bodyPr/>
                    <a:lstStyle/>
                    <a:p>
                      <a:r>
                        <a:rPr lang="en-US" sz="900" b="1" dirty="0"/>
                        <a:t>Top-p Sampling 🏆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Chooses words based on cumulative probability.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Lower p makes responses </a:t>
                      </a:r>
                      <a:r>
                        <a:rPr lang="en-GB" sz="900" b="1" dirty="0"/>
                        <a:t>conservative</a:t>
                      </a:r>
                      <a:r>
                        <a:rPr lang="en-GB" sz="900" dirty="0"/>
                        <a:t>, higher p allows </a:t>
                      </a:r>
                      <a:r>
                        <a:rPr lang="en-GB" sz="900" b="1" dirty="0"/>
                        <a:t>more diverse</a:t>
                      </a:r>
                      <a:r>
                        <a:rPr lang="en-GB" sz="900" dirty="0"/>
                        <a:t> outputs.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0.0 to 1.0</a:t>
                      </a:r>
                      <a:endParaRPr lang="en-US" sz="90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Formal writing (low p), Casual conversations (high p)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98209847"/>
                  </a:ext>
                </a:extLst>
              </a:tr>
              <a:tr h="564983">
                <a:tc>
                  <a:txBody>
                    <a:bodyPr/>
                    <a:lstStyle/>
                    <a:p>
                      <a:r>
                        <a:rPr lang="en-US" sz="900" b="1" dirty="0"/>
                        <a:t>Frequency Penalty 🔁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Reduces repetition of frequently used words.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Higher values discourage repeated phrases.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0.0 to 2.0</a:t>
                      </a:r>
                      <a:endParaRPr lang="en-US" sz="90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Prevents repetitive responses in essays, articles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39008662"/>
                  </a:ext>
                </a:extLst>
              </a:tr>
              <a:tr h="692141">
                <a:tc>
                  <a:txBody>
                    <a:bodyPr/>
                    <a:lstStyle/>
                    <a:p>
                      <a:r>
                        <a:rPr lang="en-US" sz="900" b="1" dirty="0"/>
                        <a:t>Max New Tokens 📝</a:t>
                      </a:r>
                      <a:endParaRPr lang="en-US" sz="900" dirty="0"/>
                    </a:p>
                  </a:txBody>
                  <a:tcPr marL="47280" marR="47280" marT="23640" marB="2364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Limits the number of generated tokens (words).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Higher values allow </a:t>
                      </a:r>
                      <a:r>
                        <a:rPr lang="en-GB" sz="900" b="1" dirty="0"/>
                        <a:t>longer responses</a:t>
                      </a:r>
                      <a:r>
                        <a:rPr lang="en-GB" sz="900" dirty="0"/>
                        <a:t>, lower values keep them </a:t>
                      </a:r>
                      <a:r>
                        <a:rPr lang="en-GB" sz="900" b="1" dirty="0"/>
                        <a:t>concise</a:t>
                      </a:r>
                      <a:r>
                        <a:rPr lang="en-GB" sz="900" dirty="0"/>
                        <a:t>.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10 to 4096+</a:t>
                      </a:r>
                      <a:endParaRPr lang="en-US" sz="900"/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Short summaries (low), Long-form writing (high)</a:t>
                      </a:r>
                    </a:p>
                  </a:txBody>
                  <a:tcPr marL="47280" marR="47280" marT="23640" marB="23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0"/>
                            <a:lumOff val="100000"/>
                            <a:alpha val="0"/>
                          </a:schemeClr>
                        </a:gs>
                        <a:gs pos="95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2">
                            <a:hueOff val="-967872"/>
                            <a:satOff val="-3350"/>
                            <a:lumOff val="3294"/>
                            <a:alphaOff val="0"/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6551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78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2">
                <a:lumMod val="5000"/>
                <a:lumOff val="95000"/>
              </a:schemeClr>
            </a:gs>
            <a:gs pos="55000">
              <a:schemeClr val="accent2">
                <a:lumMod val="45000"/>
                <a:lumOff val="55000"/>
              </a:schemeClr>
            </a:gs>
            <a:gs pos="66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2B45-3C67-0A3A-E3CD-397DF748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320666"/>
            <a:ext cx="8308800" cy="342000"/>
          </a:xfrm>
        </p:spPr>
        <p:txBody>
          <a:bodyPr/>
          <a:lstStyle/>
          <a:p>
            <a:r>
              <a:rPr lang="en-GB" sz="2800" b="1" dirty="0"/>
              <a:t>Prompting Demo</a:t>
            </a:r>
            <a:endParaRPr lang="en-US" sz="2800" b="1" dirty="0"/>
          </a:p>
        </p:txBody>
      </p:sp>
      <p:pic>
        <p:nvPicPr>
          <p:cNvPr id="7" name="Graphic 6" descr="Whiteboard and laptop on table">
            <a:extLst>
              <a:ext uri="{FF2B5EF4-FFF2-40B4-BE49-F238E27FC236}">
                <a16:creationId xmlns:a16="http://schemas.microsoft.com/office/drawing/2014/main" id="{8A539321-BF52-E130-957B-E96BEE65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73" y="922038"/>
            <a:ext cx="7151077" cy="4022481"/>
          </a:xfrm>
          <a:prstGeom prst="rect">
            <a:avLst/>
          </a:prstGeom>
        </p:spPr>
      </p:pic>
      <p:pic>
        <p:nvPicPr>
          <p:cNvPr id="11" name="Graphic 10" descr="Chat bubble with solid fill">
            <a:extLst>
              <a:ext uri="{FF2B5EF4-FFF2-40B4-BE49-F238E27FC236}">
                <a16:creationId xmlns:a16="http://schemas.microsoft.com/office/drawing/2014/main" id="{C9021E40-88C4-08C4-B3E7-1F0A706E6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656413" y="2018879"/>
            <a:ext cx="1236784" cy="914400"/>
          </a:xfrm>
          <a:prstGeom prst="rect">
            <a:avLst/>
          </a:prstGeom>
        </p:spPr>
      </p:pic>
      <p:pic>
        <p:nvPicPr>
          <p:cNvPr id="13" name="Graphic 12" descr="Speech with solid fill">
            <a:extLst>
              <a:ext uri="{FF2B5EF4-FFF2-40B4-BE49-F238E27FC236}">
                <a16:creationId xmlns:a16="http://schemas.microsoft.com/office/drawing/2014/main" id="{2732251E-7B93-638C-BC6A-482039A0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0734" y="1417507"/>
            <a:ext cx="1236784" cy="914400"/>
          </a:xfrm>
          <a:prstGeom prst="rect">
            <a:avLst/>
          </a:prstGeom>
        </p:spPr>
      </p:pic>
      <p:pic>
        <p:nvPicPr>
          <p:cNvPr id="4" name="Graphic 3" descr="Presentation with media with solid fill">
            <a:extLst>
              <a:ext uri="{FF2B5EF4-FFF2-40B4-BE49-F238E27FC236}">
                <a16:creationId xmlns:a16="http://schemas.microsoft.com/office/drawing/2014/main" id="{DB69915D-D670-0D3F-E947-7EEB682DD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3167" y="1188784"/>
            <a:ext cx="1844810" cy="18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19B44-070B-4A00-37AD-82599A6D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13880"/>
            <a:ext cx="9144001" cy="1186884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Retrieval Augmented Generation</a:t>
            </a:r>
            <a:b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</a:br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(RAG)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59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3C2CB4-3294-EE47-B6DF-A90C6049FA1B}"/>
              </a:ext>
            </a:extLst>
          </p:cNvPr>
          <p:cNvSpPr/>
          <p:nvPr/>
        </p:nvSpPr>
        <p:spPr>
          <a:xfrm>
            <a:off x="2278500" y="710161"/>
            <a:ext cx="4197246" cy="104326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93A7F-130F-28AA-77E2-5BC82F8D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142208"/>
            <a:ext cx="8308800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Retrieval Augmented Generation (RAG)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94C6F-7DF1-A5C5-8382-CC195F0C4812}"/>
              </a:ext>
            </a:extLst>
          </p:cNvPr>
          <p:cNvSpPr txBox="1"/>
          <p:nvPr/>
        </p:nvSpPr>
        <p:spPr>
          <a:xfrm>
            <a:off x="951875" y="19637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B2D6F5-3E14-0E92-7612-844081DE0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89" y="1894461"/>
            <a:ext cx="8121422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What?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900" dirty="0"/>
              <a:t>RAG is an AI technique that enhances text generation by retrieving relevant external knowledge before generating responses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Why?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Traditional LLMs rely only on pre-trained knowledge, which can become outdated. RAG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dynamically retrieves up-to-date information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ensuring more factual and context-aware responses.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When?</a:t>
            </a:r>
            <a:r>
              <a:rPr lang="en-US" altLang="en-US" sz="900" dirty="0">
                <a:solidFill>
                  <a:schemeClr val="accent2"/>
                </a:solidFill>
              </a:rPr>
              <a:t>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is used when AI needs to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answer domain-specific, dynamic, or real-time queries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such as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legal, medical, or technical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Where?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Commonly applied in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service chatbots, enterprise knowledge retrieval, AI search engines, and research assistants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that require factual grounding.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How?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</a:t>
            </a:r>
            <a:endParaRPr lang="en-US" altLang="en-US" sz="900" dirty="0">
              <a:solidFill>
                <a:schemeClr val="accent2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RAG first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retrieves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most relevant data from a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vector database or document store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then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uses an LLM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an informed response, improving accuracy and reducing hallucinations.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9C1803-44C0-D2F1-05B4-8B9B7299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50" y="793520"/>
            <a:ext cx="680181" cy="786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227F94-E277-E139-F51D-31AF08882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775" y="822412"/>
            <a:ext cx="546382" cy="7869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CC701F-0412-D615-8CC4-149445930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342" y="793520"/>
            <a:ext cx="715028" cy="7869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6B33B3-4E9E-0BA1-7348-FE8DDA470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214" y="725574"/>
            <a:ext cx="631457" cy="8149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26C78-66A4-35E8-32B6-3B187A774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061" y="1452770"/>
            <a:ext cx="728764" cy="123843"/>
          </a:xfrm>
          <a:prstGeom prst="rect">
            <a:avLst/>
          </a:prstGeom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FBA047E7-923D-27EA-5CC5-4D848E02DB5B}"/>
              </a:ext>
            </a:extLst>
          </p:cNvPr>
          <p:cNvSpPr/>
          <p:nvPr/>
        </p:nvSpPr>
        <p:spPr>
          <a:xfrm>
            <a:off x="3099931" y="1004342"/>
            <a:ext cx="197901" cy="187377"/>
          </a:xfrm>
          <a:prstGeom prst="mathPlu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14E76EB-203A-E5EC-0114-0A168D251461}"/>
              </a:ext>
            </a:extLst>
          </p:cNvPr>
          <p:cNvSpPr/>
          <p:nvPr/>
        </p:nvSpPr>
        <p:spPr>
          <a:xfrm>
            <a:off x="4077917" y="1004342"/>
            <a:ext cx="198383" cy="13491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590583-A94E-9F8C-C09E-9D2DC9E7ED12}"/>
              </a:ext>
            </a:extLst>
          </p:cNvPr>
          <p:cNvSpPr/>
          <p:nvPr/>
        </p:nvSpPr>
        <p:spPr>
          <a:xfrm>
            <a:off x="5208175" y="985803"/>
            <a:ext cx="198383" cy="13491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0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C825-8A1C-95DB-3C84-B42DC62B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286348"/>
            <a:ext cx="8308800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RAG Implementation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4C77F-9ABC-048D-7DB3-9E53177003FD}"/>
              </a:ext>
            </a:extLst>
          </p:cNvPr>
          <p:cNvSpPr/>
          <p:nvPr/>
        </p:nvSpPr>
        <p:spPr>
          <a:xfrm>
            <a:off x="707232" y="871538"/>
            <a:ext cx="7455022" cy="183594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FA5D2D-3246-9563-89DB-DB2F1105FBFB}"/>
              </a:ext>
            </a:extLst>
          </p:cNvPr>
          <p:cNvSpPr/>
          <p:nvPr/>
        </p:nvSpPr>
        <p:spPr>
          <a:xfrm>
            <a:off x="707230" y="2795588"/>
            <a:ext cx="7529513" cy="1835943"/>
          </a:xfrm>
          <a:prstGeom prst="roundRect">
            <a:avLst/>
          </a:prstGeom>
          <a:solidFill>
            <a:srgbClr val="F3F7FA"/>
          </a:solidFill>
          <a:ln w="9525" cap="flat" cmpd="sng" algn="ctr">
            <a:solidFill>
              <a:srgbClr val="F3F7F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35579-734F-62A4-1378-211B84C88C63}"/>
              </a:ext>
            </a:extLst>
          </p:cNvPr>
          <p:cNvSpPr txBox="1"/>
          <p:nvPr/>
        </p:nvSpPr>
        <p:spPr>
          <a:xfrm rot="16200000">
            <a:off x="289211" y="1695044"/>
            <a:ext cx="996252" cy="16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Ingestion Stage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286D1-6E68-A0BF-41A0-336185396AC0}"/>
              </a:ext>
            </a:extLst>
          </p:cNvPr>
          <p:cNvSpPr txBox="1"/>
          <p:nvPr/>
        </p:nvSpPr>
        <p:spPr>
          <a:xfrm>
            <a:off x="642938" y="3178968"/>
            <a:ext cx="150018" cy="10929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AAD81-A2D0-5FB0-94DD-C98A83A774AE}"/>
              </a:ext>
            </a:extLst>
          </p:cNvPr>
          <p:cNvSpPr txBox="1"/>
          <p:nvPr/>
        </p:nvSpPr>
        <p:spPr>
          <a:xfrm rot="16200000">
            <a:off x="294827" y="3645358"/>
            <a:ext cx="996252" cy="160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Inference Stage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BB4176-B6F1-3FC8-794C-BD21FF49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47" y="2422230"/>
            <a:ext cx="1838545" cy="149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36FC89-C538-8183-A70E-9FCCEDC3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47" y="1009963"/>
            <a:ext cx="2710241" cy="1324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164EE9-E10F-0AD2-051B-BF95A4164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988" y="1269962"/>
            <a:ext cx="1763701" cy="1909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8AC2E8-884D-98B9-0E45-4EE592423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59" y="1009963"/>
            <a:ext cx="1315739" cy="13157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757838-7765-5C7D-C574-A5C14ED4C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47" y="3178968"/>
            <a:ext cx="1993108" cy="687718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FE9A945-F8A7-1C6D-3ED9-E8E6B7E1E3A7}"/>
              </a:ext>
            </a:extLst>
          </p:cNvPr>
          <p:cNvCxnSpPr>
            <a:cxnSpLocks/>
          </p:cNvCxnSpPr>
          <p:nvPr/>
        </p:nvCxnSpPr>
        <p:spPr>
          <a:xfrm flipV="1">
            <a:off x="2621280" y="2934116"/>
            <a:ext cx="1076995" cy="293223"/>
          </a:xfrm>
          <a:prstGeom prst="bentConnector3">
            <a:avLst>
              <a:gd name="adj1" fmla="val 473"/>
            </a:avLst>
          </a:prstGeom>
          <a:ln w="158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BFC4CA0-6C23-FFC0-F595-B7F53F220B7C}"/>
              </a:ext>
            </a:extLst>
          </p:cNvPr>
          <p:cNvSpPr/>
          <p:nvPr/>
        </p:nvSpPr>
        <p:spPr>
          <a:xfrm>
            <a:off x="5475015" y="3132693"/>
            <a:ext cx="785813" cy="4000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800" b="1" dirty="0">
                <a:solidFill>
                  <a:schemeClr val="tx1"/>
                </a:solidFill>
              </a:rPr>
              <a:t>Query Embeddings</a:t>
            </a:r>
            <a:endParaRPr lang="en-US" sz="800" b="1" dirty="0">
              <a:solidFill>
                <a:schemeClr val="tx1"/>
              </a:solidFill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52E7806-6185-D87D-6EA1-B44A641206F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451418" y="2910483"/>
            <a:ext cx="416504" cy="222210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FCF9BC8-522E-DA7B-63DB-F4C03BB8455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260828" y="2293045"/>
            <a:ext cx="338282" cy="1039673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604EBB-1890-FB41-BD50-357494465780}"/>
              </a:ext>
            </a:extLst>
          </p:cNvPr>
          <p:cNvSpPr txBox="1"/>
          <p:nvPr/>
        </p:nvSpPr>
        <p:spPr>
          <a:xfrm rot="16200000">
            <a:off x="6049959" y="2804541"/>
            <a:ext cx="921711" cy="1120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kia Pure Text Light"/>
                <a:ea typeface="+mn-ea"/>
                <a:cs typeface="+mn-cs"/>
              </a:rPr>
              <a:t>Similarity Search</a:t>
            </a:r>
            <a:endParaRPr kumimoji="0" lang="en-US" sz="7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BC7C2B2-3B08-22BA-8D29-99B1E0D83676}"/>
              </a:ext>
            </a:extLst>
          </p:cNvPr>
          <p:cNvSpPr/>
          <p:nvPr/>
        </p:nvSpPr>
        <p:spPr>
          <a:xfrm>
            <a:off x="3224189" y="3858685"/>
            <a:ext cx="1000800" cy="560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4572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600" b="1" dirty="0">
                <a:solidFill>
                  <a:schemeClr val="tx1"/>
                </a:solidFill>
              </a:rPr>
              <a:t>Inference LLM</a:t>
            </a:r>
            <a:endParaRPr lang="en-US" sz="600" b="1" dirty="0">
              <a:solidFill>
                <a:schemeClr val="tx1"/>
              </a:solidFill>
            </a:endParaRPr>
          </a:p>
        </p:txBody>
      </p:sp>
      <p:pic>
        <p:nvPicPr>
          <p:cNvPr id="43" name="Graphic 42" descr="Left Brain outline">
            <a:extLst>
              <a:ext uri="{FF2B5EF4-FFF2-40B4-BE49-F238E27FC236}">
                <a16:creationId xmlns:a16="http://schemas.microsoft.com/office/drawing/2014/main" id="{7B92B735-EC5E-39DF-4149-B9B84BB0D7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4017" y="3896276"/>
            <a:ext cx="442868" cy="442868"/>
          </a:xfrm>
          <a:prstGeom prst="rect">
            <a:avLst/>
          </a:prstGeom>
        </p:spPr>
      </p:pic>
      <p:sp>
        <p:nvSpPr>
          <p:cNvPr id="44" name="Arrow: Left-Right-Up 43">
            <a:extLst>
              <a:ext uri="{FF2B5EF4-FFF2-40B4-BE49-F238E27FC236}">
                <a16:creationId xmlns:a16="http://schemas.microsoft.com/office/drawing/2014/main" id="{5608232C-2112-3A6D-6F53-B4C80CB57CCF}"/>
              </a:ext>
            </a:extLst>
          </p:cNvPr>
          <p:cNvSpPr/>
          <p:nvPr/>
        </p:nvSpPr>
        <p:spPr>
          <a:xfrm flipV="1">
            <a:off x="2941462" y="3465985"/>
            <a:ext cx="1501051" cy="364708"/>
          </a:xfrm>
          <a:prstGeom prst="leftRight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7A000DD-2FC9-E700-25F5-F1DB648CE6C7}"/>
              </a:ext>
            </a:extLst>
          </p:cNvPr>
          <p:cNvSpPr/>
          <p:nvPr/>
        </p:nvSpPr>
        <p:spPr>
          <a:xfrm>
            <a:off x="4474323" y="3432466"/>
            <a:ext cx="719469" cy="7911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800" b="1" dirty="0">
                <a:solidFill>
                  <a:schemeClr val="tx1"/>
                </a:solidFill>
              </a:rPr>
              <a:t>Document Chunks Related to User Query</a:t>
            </a:r>
            <a:endParaRPr lang="en-US" sz="800" b="1" dirty="0">
              <a:solidFill>
                <a:schemeClr val="tx1"/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743557C-0E51-8C74-F566-1F279CC0A6EC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5193792" y="2280255"/>
            <a:ext cx="1706880" cy="1547774"/>
          </a:xfrm>
          <a:prstGeom prst="bentConnector3">
            <a:avLst>
              <a:gd name="adj1" fmla="val 714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117C223-CD65-E27F-6721-92B9491BB641}"/>
              </a:ext>
            </a:extLst>
          </p:cNvPr>
          <p:cNvSpPr txBox="1"/>
          <p:nvPr/>
        </p:nvSpPr>
        <p:spPr>
          <a:xfrm>
            <a:off x="5475015" y="3706485"/>
            <a:ext cx="966645" cy="1215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kia Pure Text Light"/>
                <a:ea typeface="+mn-ea"/>
                <a:cs typeface="+mn-cs"/>
              </a:rPr>
              <a:t>Top Matches</a:t>
            </a:r>
            <a:endParaRPr kumimoji="0" lang="en-US" sz="7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127" name="Dodecagon 5126">
            <a:extLst>
              <a:ext uri="{FF2B5EF4-FFF2-40B4-BE49-F238E27FC236}">
                <a16:creationId xmlns:a16="http://schemas.microsoft.com/office/drawing/2014/main" id="{BE70CB4F-09E6-80CB-32F1-E04A85895C13}"/>
              </a:ext>
            </a:extLst>
          </p:cNvPr>
          <p:cNvSpPr/>
          <p:nvPr/>
        </p:nvSpPr>
        <p:spPr>
          <a:xfrm>
            <a:off x="3585047" y="3465985"/>
            <a:ext cx="217268" cy="211327"/>
          </a:xfrm>
          <a:prstGeom prst="dodec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1000" b="1" dirty="0">
                <a:solidFill>
                  <a:schemeClr val="tx1"/>
                </a:solidFill>
              </a:rPr>
              <a:t>+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31F5028D-BE9A-F229-24F5-D5813A403EB7}"/>
              </a:ext>
            </a:extLst>
          </p:cNvPr>
          <p:cNvSpPr/>
          <p:nvPr/>
        </p:nvSpPr>
        <p:spPr>
          <a:xfrm>
            <a:off x="2102372" y="4018636"/>
            <a:ext cx="785813" cy="4000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800" b="1" dirty="0">
                <a:solidFill>
                  <a:schemeClr val="tx1"/>
                </a:solidFill>
              </a:rPr>
              <a:t>LLM Response</a:t>
            </a:r>
            <a:endParaRPr lang="en-US" sz="800" b="1" dirty="0">
              <a:solidFill>
                <a:schemeClr val="tx1"/>
              </a:solidFill>
            </a:endParaRPr>
          </a:p>
        </p:txBody>
      </p:sp>
      <p:cxnSp>
        <p:nvCxnSpPr>
          <p:cNvPr id="5131" name="Connector: Elbow 5130">
            <a:extLst>
              <a:ext uri="{FF2B5EF4-FFF2-40B4-BE49-F238E27FC236}">
                <a16:creationId xmlns:a16="http://schemas.microsoft.com/office/drawing/2014/main" id="{B304D6F1-727E-7856-4413-10F232CE48B6}"/>
              </a:ext>
            </a:extLst>
          </p:cNvPr>
          <p:cNvCxnSpPr>
            <a:cxnSpLocks/>
          </p:cNvCxnSpPr>
          <p:nvPr/>
        </p:nvCxnSpPr>
        <p:spPr>
          <a:xfrm rot="10800000">
            <a:off x="1248933" y="3896275"/>
            <a:ext cx="843491" cy="322387"/>
          </a:xfrm>
          <a:prstGeom prst="bentConnector3">
            <a:avLst>
              <a:gd name="adj1" fmla="val 99144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0" name="Straight Arrow Connector 5139">
            <a:extLst>
              <a:ext uri="{FF2B5EF4-FFF2-40B4-BE49-F238E27FC236}">
                <a16:creationId xmlns:a16="http://schemas.microsoft.com/office/drawing/2014/main" id="{3BCBC315-67FB-4950-19DD-C7D4B1E65E50}"/>
              </a:ext>
            </a:extLst>
          </p:cNvPr>
          <p:cNvCxnSpPr>
            <a:cxnSpLocks/>
          </p:cNvCxnSpPr>
          <p:nvPr/>
        </p:nvCxnSpPr>
        <p:spPr>
          <a:xfrm flipH="1">
            <a:off x="2898133" y="4250066"/>
            <a:ext cx="326056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72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B2DF-1926-00C9-710C-F0B9DD83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5265"/>
            <a:ext cx="9144000" cy="676800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29625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000" t="-23000" r="-4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EA44-0324-7AB6-65AA-6673A598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13023"/>
            <a:ext cx="9143999" cy="1409154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7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AGENTIC AI</a:t>
            </a:r>
          </a:p>
        </p:txBody>
      </p:sp>
    </p:spTree>
    <p:extLst>
      <p:ext uri="{BB962C8B-B14F-4D97-AF65-F5344CB8AC3E}">
        <p14:creationId xmlns:p14="http://schemas.microsoft.com/office/powerpoint/2010/main" val="62285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029F-DAE6-441B-668F-786A2240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143458"/>
            <a:ext cx="8308800" cy="342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Agentic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0230-31E7-B683-F8B7-2BDF28608A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615265"/>
            <a:ext cx="8308800" cy="342000"/>
          </a:xfrm>
        </p:spPr>
        <p:txBody>
          <a:bodyPr/>
          <a:lstStyle/>
          <a:p>
            <a:r>
              <a:rPr lang="en-US" dirty="0"/>
              <a:t>Extending LLM capabilities with AI Agents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8EEF8-D192-3B5C-05DF-1FD5D876640E}"/>
              </a:ext>
            </a:extLst>
          </p:cNvPr>
          <p:cNvSpPr txBox="1"/>
          <p:nvPr/>
        </p:nvSpPr>
        <p:spPr>
          <a:xfrm>
            <a:off x="417531" y="2801524"/>
            <a:ext cx="7764306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151515"/>
                </a:solidFill>
                <a:effectLst/>
              </a:rPr>
              <a:t>Agentic AI is a software system designed to interact with data and tools in a way that requires minimal human intervention. </a:t>
            </a:r>
          </a:p>
          <a:p>
            <a:endParaRPr lang="en-GB" sz="1200" b="0" i="0" dirty="0">
              <a:solidFill>
                <a:srgbClr val="151515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151515"/>
                </a:solidFill>
                <a:effectLst/>
              </a:rPr>
              <a:t>Agentic AI is sometimes referred to as autonomous AI. This is because it has the capability to communicate and collaborate with other AI systems and digital infrastructures on behalf of a human user or another AI agent</a:t>
            </a:r>
          </a:p>
          <a:p>
            <a:endParaRPr lang="en-GB" sz="1200" b="0" i="0" dirty="0">
              <a:solidFill>
                <a:srgbClr val="151515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151515"/>
                </a:solidFill>
                <a:effectLst/>
              </a:rPr>
              <a:t>To bring agentic AI to practice, you create a system that provides an LLM with access to external tools and algorithms that supply instructions for how the AI agents should use those tools</a:t>
            </a:r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31918C-FF1C-41DD-1140-2D194D9050F1}"/>
              </a:ext>
            </a:extLst>
          </p:cNvPr>
          <p:cNvSpPr/>
          <p:nvPr/>
        </p:nvSpPr>
        <p:spPr>
          <a:xfrm>
            <a:off x="1620193" y="1087072"/>
            <a:ext cx="5903475" cy="139987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7E2C6-A880-9D6A-4903-B943E77A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44" y="1378897"/>
            <a:ext cx="680181" cy="786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FACEA-8568-B719-D4A3-9BDD5E6D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15" y="1379968"/>
            <a:ext cx="546382" cy="78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A0E7E-8993-7987-C442-F757F8C6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158" y="1455016"/>
            <a:ext cx="715028" cy="786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F1A45-B91F-3FFB-3873-E47ADCBD5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222" y="1364913"/>
            <a:ext cx="631457" cy="814920"/>
          </a:xfrm>
          <a:prstGeom prst="rect">
            <a:avLst/>
          </a:prstGeom>
        </p:spPr>
      </p:pic>
      <p:sp>
        <p:nvSpPr>
          <p:cNvPr id="12" name="Plus Sign 11">
            <a:extLst>
              <a:ext uri="{FF2B5EF4-FFF2-40B4-BE49-F238E27FC236}">
                <a16:creationId xmlns:a16="http://schemas.microsoft.com/office/drawing/2014/main" id="{B13A8773-1B1C-2E9D-C438-8A0C6F1186E3}"/>
              </a:ext>
            </a:extLst>
          </p:cNvPr>
          <p:cNvSpPr/>
          <p:nvPr/>
        </p:nvSpPr>
        <p:spPr>
          <a:xfrm>
            <a:off x="2597675" y="1648381"/>
            <a:ext cx="197901" cy="187377"/>
          </a:xfrm>
          <a:prstGeom prst="mathPlu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2D86484-79F2-7167-5E97-54A8F39639C7}"/>
              </a:ext>
            </a:extLst>
          </p:cNvPr>
          <p:cNvSpPr/>
          <p:nvPr/>
        </p:nvSpPr>
        <p:spPr>
          <a:xfrm>
            <a:off x="6271471" y="1674613"/>
            <a:ext cx="198383" cy="13491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6" name="Graphic 15" descr="Tools with solid fill">
            <a:extLst>
              <a:ext uri="{FF2B5EF4-FFF2-40B4-BE49-F238E27FC236}">
                <a16:creationId xmlns:a16="http://schemas.microsoft.com/office/drawing/2014/main" id="{99A97D5C-8040-684A-E787-D0BC66950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2354" y="1494668"/>
            <a:ext cx="457200" cy="457200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F2D88BB9-A343-0CEF-34F3-0B4A8D5C3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2867" y="1431967"/>
            <a:ext cx="594544" cy="594544"/>
          </a:xfrm>
          <a:prstGeom prst="rect">
            <a:avLst/>
          </a:prstGeom>
        </p:spPr>
      </p:pic>
      <p:sp>
        <p:nvSpPr>
          <p:cNvPr id="19" name="Plus Sign 18">
            <a:extLst>
              <a:ext uri="{FF2B5EF4-FFF2-40B4-BE49-F238E27FC236}">
                <a16:creationId xmlns:a16="http://schemas.microsoft.com/office/drawing/2014/main" id="{F59F02EC-1C80-2021-F431-A4D7FB2B69D2}"/>
              </a:ext>
            </a:extLst>
          </p:cNvPr>
          <p:cNvSpPr/>
          <p:nvPr/>
        </p:nvSpPr>
        <p:spPr>
          <a:xfrm>
            <a:off x="3589256" y="1629580"/>
            <a:ext cx="197901" cy="187377"/>
          </a:xfrm>
          <a:prstGeom prst="mathPlu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7930E8-0F29-D559-AFA6-C12D12CB9FDF}"/>
              </a:ext>
            </a:extLst>
          </p:cNvPr>
          <p:cNvCxnSpPr>
            <a:cxnSpLocks/>
          </p:cNvCxnSpPr>
          <p:nvPr/>
        </p:nvCxnSpPr>
        <p:spPr>
          <a:xfrm flipV="1">
            <a:off x="4832418" y="1372311"/>
            <a:ext cx="815134" cy="82257"/>
          </a:xfrm>
          <a:prstGeom prst="bentConnector4">
            <a:avLst>
              <a:gd name="adj1" fmla="val 251"/>
              <a:gd name="adj2" fmla="val 262114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8FC789C-B596-23C5-7D16-AE0EC179EB97}"/>
              </a:ext>
            </a:extLst>
          </p:cNvPr>
          <p:cNvCxnSpPr>
            <a:cxnSpLocks/>
          </p:cNvCxnSpPr>
          <p:nvPr/>
        </p:nvCxnSpPr>
        <p:spPr>
          <a:xfrm rot="5400000" flipH="1">
            <a:off x="5197593" y="1779524"/>
            <a:ext cx="138118" cy="836445"/>
          </a:xfrm>
          <a:prstGeom prst="bentConnector4">
            <a:avLst>
              <a:gd name="adj1" fmla="val -75859"/>
              <a:gd name="adj2" fmla="val 99847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lus Sign 49">
            <a:extLst>
              <a:ext uri="{FF2B5EF4-FFF2-40B4-BE49-F238E27FC236}">
                <a16:creationId xmlns:a16="http://schemas.microsoft.com/office/drawing/2014/main" id="{325BC43E-97CB-1220-BC46-D556673C04CC}"/>
              </a:ext>
            </a:extLst>
          </p:cNvPr>
          <p:cNvSpPr/>
          <p:nvPr/>
        </p:nvSpPr>
        <p:spPr>
          <a:xfrm>
            <a:off x="4321806" y="1622147"/>
            <a:ext cx="197901" cy="187377"/>
          </a:xfrm>
          <a:prstGeom prst="mathPlu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220263A-0B2D-8E20-402A-8DEE3C5E42CE}"/>
              </a:ext>
            </a:extLst>
          </p:cNvPr>
          <p:cNvCxnSpPr>
            <a:cxnSpLocks/>
          </p:cNvCxnSpPr>
          <p:nvPr/>
        </p:nvCxnSpPr>
        <p:spPr>
          <a:xfrm rot="5400000" flipH="1">
            <a:off x="4273728" y="1777048"/>
            <a:ext cx="138118" cy="836445"/>
          </a:xfrm>
          <a:prstGeom prst="bentConnector4">
            <a:avLst>
              <a:gd name="adj1" fmla="val -75859"/>
              <a:gd name="adj2" fmla="val 100454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71DF5DE-D450-BE42-46A4-1B16AC3816A6}"/>
              </a:ext>
            </a:extLst>
          </p:cNvPr>
          <p:cNvCxnSpPr>
            <a:cxnSpLocks/>
          </p:cNvCxnSpPr>
          <p:nvPr/>
        </p:nvCxnSpPr>
        <p:spPr>
          <a:xfrm flipV="1">
            <a:off x="3904132" y="1372311"/>
            <a:ext cx="815134" cy="82257"/>
          </a:xfrm>
          <a:prstGeom prst="bentConnector4">
            <a:avLst>
              <a:gd name="adj1" fmla="val 251"/>
              <a:gd name="adj2" fmla="val 262114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E3DDD8E-76E6-BEEF-B0ED-D0C50406113C}"/>
              </a:ext>
            </a:extLst>
          </p:cNvPr>
          <p:cNvSpPr txBox="1"/>
          <p:nvPr/>
        </p:nvSpPr>
        <p:spPr>
          <a:xfrm>
            <a:off x="3720139" y="2039028"/>
            <a:ext cx="800598" cy="1608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Tools &amp; APIs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5EB4F0-37F6-F877-9A79-39E18F6FD382}"/>
              </a:ext>
            </a:extLst>
          </p:cNvPr>
          <p:cNvSpPr txBox="1"/>
          <p:nvPr/>
        </p:nvSpPr>
        <p:spPr>
          <a:xfrm>
            <a:off x="4462053" y="2028697"/>
            <a:ext cx="800598" cy="1608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180000">
              <a:tabLst>
                <a:tab pos="180000" algn="l"/>
              </a:tabLst>
            </a:pPr>
            <a:r>
              <a:rPr lang="en-US" sz="600" b="1" dirty="0"/>
              <a:t>AI Agents</a:t>
            </a:r>
          </a:p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1148FB-0450-0BCD-CD57-7F57508009AE}"/>
              </a:ext>
            </a:extLst>
          </p:cNvPr>
          <p:cNvSpPr txBox="1"/>
          <p:nvPr/>
        </p:nvSpPr>
        <p:spPr>
          <a:xfrm>
            <a:off x="5181190" y="2057504"/>
            <a:ext cx="800598" cy="1608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180000">
              <a:tabLst>
                <a:tab pos="180000" algn="l"/>
              </a:tabLst>
            </a:pPr>
            <a:r>
              <a:rPr lang="en-US" sz="600" b="1" dirty="0"/>
              <a:t>LLM</a:t>
            </a:r>
          </a:p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681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A3CD03-C2C9-28F1-C5DF-06C0468F4A1F}"/>
              </a:ext>
            </a:extLst>
          </p:cNvPr>
          <p:cNvSpPr/>
          <p:nvPr/>
        </p:nvSpPr>
        <p:spPr>
          <a:xfrm>
            <a:off x="4529522" y="541029"/>
            <a:ext cx="4467243" cy="203072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tx1"/>
                </a:solidFill>
              </a:rPr>
              <a:t>Internal System / Environment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62212DB-1C24-6BD6-116D-03BEADF37BDA}"/>
              </a:ext>
            </a:extLst>
          </p:cNvPr>
          <p:cNvSpPr/>
          <p:nvPr/>
        </p:nvSpPr>
        <p:spPr>
          <a:xfrm>
            <a:off x="7099402" y="1030564"/>
            <a:ext cx="1226911" cy="1492940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3D1C1-2BC0-6508-70CD-F8AFB7AB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3" y="178445"/>
            <a:ext cx="8308800" cy="342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Agentic AI – System Design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381E90-B62C-D7AB-0141-25492C823F95}"/>
              </a:ext>
            </a:extLst>
          </p:cNvPr>
          <p:cNvSpPr/>
          <p:nvPr/>
        </p:nvSpPr>
        <p:spPr>
          <a:xfrm>
            <a:off x="307318" y="851963"/>
            <a:ext cx="2373375" cy="38955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래픽 44" descr="Robot">
            <a:extLst>
              <a:ext uri="{FF2B5EF4-FFF2-40B4-BE49-F238E27FC236}">
                <a16:creationId xmlns:a16="http://schemas.microsoft.com/office/drawing/2014/main" id="{0577F7ED-B036-7FD7-2140-A5B7DA40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42" y="1283780"/>
            <a:ext cx="578645" cy="578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F745E-D094-07F5-FD52-0D26EC7AB1AD}"/>
              </a:ext>
            </a:extLst>
          </p:cNvPr>
          <p:cNvCxnSpPr>
            <a:cxnSpLocks/>
          </p:cNvCxnSpPr>
          <p:nvPr/>
        </p:nvCxnSpPr>
        <p:spPr>
          <a:xfrm>
            <a:off x="562112" y="2138363"/>
            <a:ext cx="194058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F0D571-C3D7-6F24-1AA9-197CB17C4F6E}"/>
              </a:ext>
            </a:extLst>
          </p:cNvPr>
          <p:cNvCxnSpPr>
            <a:cxnSpLocks/>
          </p:cNvCxnSpPr>
          <p:nvPr/>
        </p:nvCxnSpPr>
        <p:spPr>
          <a:xfrm>
            <a:off x="562112" y="3440907"/>
            <a:ext cx="194058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Tools with solid fill">
            <a:extLst>
              <a:ext uri="{FF2B5EF4-FFF2-40B4-BE49-F238E27FC236}">
                <a16:creationId xmlns:a16="http://schemas.microsoft.com/office/drawing/2014/main" id="{BEAEBAAA-67E5-DE6A-832C-3F64443A6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62" y="2588991"/>
            <a:ext cx="421480" cy="421480"/>
          </a:xfrm>
          <a:prstGeom prst="rect">
            <a:avLst/>
          </a:prstGeom>
        </p:spPr>
      </p:pic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323437CD-E000-B09D-C525-3E853EB4E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933" y="3620904"/>
            <a:ext cx="578644" cy="5786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C2C6E-128F-FA48-5B8D-7A53B2722888}"/>
              </a:ext>
            </a:extLst>
          </p:cNvPr>
          <p:cNvSpPr txBox="1"/>
          <p:nvPr/>
        </p:nvSpPr>
        <p:spPr>
          <a:xfrm>
            <a:off x="562112" y="1845092"/>
            <a:ext cx="514350" cy="2275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Agent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295067-A014-A411-8BF1-47A69154847F}"/>
              </a:ext>
            </a:extLst>
          </p:cNvPr>
          <p:cNvSpPr txBox="1"/>
          <p:nvPr/>
        </p:nvSpPr>
        <p:spPr>
          <a:xfrm>
            <a:off x="504990" y="3029332"/>
            <a:ext cx="514350" cy="2275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Tools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2BDAC-C4EB-826F-C511-4A05133D3A78}"/>
              </a:ext>
            </a:extLst>
          </p:cNvPr>
          <p:cNvSpPr txBox="1"/>
          <p:nvPr/>
        </p:nvSpPr>
        <p:spPr>
          <a:xfrm>
            <a:off x="541900" y="4265745"/>
            <a:ext cx="440530" cy="2275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Task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5E38CD-2897-0880-25D1-779DAE3C46C8}"/>
              </a:ext>
            </a:extLst>
          </p:cNvPr>
          <p:cNvSpPr txBox="1"/>
          <p:nvPr/>
        </p:nvSpPr>
        <p:spPr>
          <a:xfrm>
            <a:off x="1014577" y="1319203"/>
            <a:ext cx="177505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dirty="0"/>
              <a:t>A software program that uses artificial intelligence (AI) to perform tasks on behalf of a user</a:t>
            </a:r>
            <a:endParaRPr 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CBEB1B-C455-5E22-E4AC-3D3EE7747849}"/>
              </a:ext>
            </a:extLst>
          </p:cNvPr>
          <p:cNvSpPr txBox="1"/>
          <p:nvPr/>
        </p:nvSpPr>
        <p:spPr>
          <a:xfrm>
            <a:off x="847023" y="2496800"/>
            <a:ext cx="178286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0" i="0" dirty="0">
                <a:effectLst/>
              </a:rPr>
              <a:t> A “Tool" refer to </a:t>
            </a:r>
            <a:r>
              <a:rPr lang="en-GB" sz="900" dirty="0"/>
              <a:t>functions or APIs that enable the agent to interact with the external world or another software program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2AC0E-44BD-F85D-D418-C0810F787D35}"/>
              </a:ext>
            </a:extLst>
          </p:cNvPr>
          <p:cNvSpPr txBox="1"/>
          <p:nvPr/>
        </p:nvSpPr>
        <p:spPr>
          <a:xfrm>
            <a:off x="965002" y="3684148"/>
            <a:ext cx="171569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0" i="0" dirty="0">
                <a:effectLst/>
              </a:rPr>
              <a:t> A "task" refers to </a:t>
            </a:r>
            <a:r>
              <a:rPr lang="en-GB" sz="900" dirty="0"/>
              <a:t>a specific, predefined goal or objective that an AI agent is programmed to achieve through interacting with its environment</a:t>
            </a:r>
            <a:endParaRPr lang="en-US" sz="900" dirty="0"/>
          </a:p>
        </p:txBody>
      </p:sp>
      <p:pic>
        <p:nvPicPr>
          <p:cNvPr id="30" name="Graphic 29" descr="Brain in head with solid fill">
            <a:extLst>
              <a:ext uri="{FF2B5EF4-FFF2-40B4-BE49-F238E27FC236}">
                <a16:creationId xmlns:a16="http://schemas.microsoft.com/office/drawing/2014/main" id="{FE605A39-C72A-C202-3632-04F5ADD86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681741" y="3179449"/>
            <a:ext cx="809903" cy="868004"/>
          </a:xfrm>
          <a:prstGeom prst="rect">
            <a:avLst/>
          </a:prstGeom>
        </p:spPr>
      </p:pic>
      <p:pic>
        <p:nvPicPr>
          <p:cNvPr id="32" name="Graphic 31" descr="Disk jockey male with solid fill">
            <a:extLst>
              <a:ext uri="{FF2B5EF4-FFF2-40B4-BE49-F238E27FC236}">
                <a16:creationId xmlns:a16="http://schemas.microsoft.com/office/drawing/2014/main" id="{F642BEF9-09F5-560C-FB27-62CF7A9C7C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65884" y="1343551"/>
            <a:ext cx="748177" cy="748177"/>
          </a:xfrm>
          <a:prstGeom prst="rect">
            <a:avLst/>
          </a:prstGeom>
        </p:spPr>
      </p:pic>
      <p:pic>
        <p:nvPicPr>
          <p:cNvPr id="36" name="Graphic 35" descr="Clipboard with solid fill">
            <a:extLst>
              <a:ext uri="{FF2B5EF4-FFF2-40B4-BE49-F238E27FC236}">
                <a16:creationId xmlns:a16="http://schemas.microsoft.com/office/drawing/2014/main" id="{9CB4CA9C-FB89-489E-4B17-472E236D0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553" y="1133927"/>
            <a:ext cx="274800" cy="2748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BCD4246-7540-66F4-80CF-3143127A3DB4}"/>
              </a:ext>
            </a:extLst>
          </p:cNvPr>
          <p:cNvSpPr/>
          <p:nvPr/>
        </p:nvSpPr>
        <p:spPr>
          <a:xfrm>
            <a:off x="5499614" y="1003263"/>
            <a:ext cx="1369598" cy="1492940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3CAD1E2-E56A-D39A-E08B-94677849BD7F}"/>
              </a:ext>
            </a:extLst>
          </p:cNvPr>
          <p:cNvSpPr/>
          <p:nvPr/>
        </p:nvSpPr>
        <p:spPr>
          <a:xfrm>
            <a:off x="7216911" y="1187327"/>
            <a:ext cx="991892" cy="34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bg1"/>
                </a:solidFill>
              </a:rPr>
              <a:t>Action1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6DC1C09-F41C-5352-E42D-F7E4E3A0551B}"/>
              </a:ext>
            </a:extLst>
          </p:cNvPr>
          <p:cNvSpPr/>
          <p:nvPr/>
        </p:nvSpPr>
        <p:spPr>
          <a:xfrm>
            <a:off x="7216180" y="1619678"/>
            <a:ext cx="991892" cy="34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bg1"/>
                </a:solidFill>
              </a:rPr>
              <a:t>Action 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4B193D5-5F9B-0732-40FD-5DC05834BFD2}"/>
              </a:ext>
            </a:extLst>
          </p:cNvPr>
          <p:cNvSpPr/>
          <p:nvPr/>
        </p:nvSpPr>
        <p:spPr>
          <a:xfrm>
            <a:off x="7216180" y="2052664"/>
            <a:ext cx="991892" cy="34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bg1"/>
                </a:solidFill>
              </a:rPr>
              <a:t>Action 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A5D9DC5-2F34-59A4-62E8-50FF38A5623F}"/>
              </a:ext>
            </a:extLst>
          </p:cNvPr>
          <p:cNvSpPr/>
          <p:nvPr/>
        </p:nvSpPr>
        <p:spPr>
          <a:xfrm>
            <a:off x="5666978" y="1187327"/>
            <a:ext cx="991892" cy="34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bg1"/>
                </a:solidFill>
              </a:rPr>
              <a:t>Tool 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EEEA133-701D-4881-499E-2693CA4F76CB}"/>
              </a:ext>
            </a:extLst>
          </p:cNvPr>
          <p:cNvSpPr/>
          <p:nvPr/>
        </p:nvSpPr>
        <p:spPr>
          <a:xfrm>
            <a:off x="5666978" y="1596197"/>
            <a:ext cx="991892" cy="34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bg1"/>
                </a:solidFill>
              </a:rPr>
              <a:t>Tool 2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0B71664-0195-86A0-32E8-C0D3362550C9}"/>
              </a:ext>
            </a:extLst>
          </p:cNvPr>
          <p:cNvSpPr/>
          <p:nvPr/>
        </p:nvSpPr>
        <p:spPr>
          <a:xfrm>
            <a:off x="5666978" y="2029593"/>
            <a:ext cx="991892" cy="34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bg1"/>
                </a:solidFill>
              </a:rPr>
              <a:t>Tool 3</a:t>
            </a:r>
          </a:p>
        </p:txBody>
      </p:sp>
      <p:pic>
        <p:nvPicPr>
          <p:cNvPr id="55" name="Graphic 54" descr="Database with solid fill">
            <a:extLst>
              <a:ext uri="{FF2B5EF4-FFF2-40B4-BE49-F238E27FC236}">
                <a16:creationId xmlns:a16="http://schemas.microsoft.com/office/drawing/2014/main" id="{377A87F3-8551-05F5-471C-37F2B1173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4081" y="3326143"/>
            <a:ext cx="586512" cy="586512"/>
          </a:xfrm>
          <a:prstGeom prst="rect">
            <a:avLst/>
          </a:prstGeom>
        </p:spPr>
      </p:pic>
      <p:pic>
        <p:nvPicPr>
          <p:cNvPr id="57" name="Graphic 56" descr="World with solid fill">
            <a:extLst>
              <a:ext uri="{FF2B5EF4-FFF2-40B4-BE49-F238E27FC236}">
                <a16:creationId xmlns:a16="http://schemas.microsoft.com/office/drawing/2014/main" id="{5C81B2A0-06F6-EA19-0A82-7CF15EDA6C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7056" y="3366599"/>
            <a:ext cx="543627" cy="543627"/>
          </a:xfrm>
          <a:prstGeom prst="rect">
            <a:avLst/>
          </a:prstGeom>
        </p:spPr>
      </p:pic>
      <p:pic>
        <p:nvPicPr>
          <p:cNvPr id="59" name="Graphic 58" descr="Daily calendar with solid fill">
            <a:extLst>
              <a:ext uri="{FF2B5EF4-FFF2-40B4-BE49-F238E27FC236}">
                <a16:creationId xmlns:a16="http://schemas.microsoft.com/office/drawing/2014/main" id="{7E3F5AEA-B16B-6235-74EC-53C8FD5F72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70513" y="3349158"/>
            <a:ext cx="543626" cy="543626"/>
          </a:xfrm>
          <a:prstGeom prst="rect">
            <a:avLst/>
          </a:prstGeom>
        </p:spPr>
      </p:pic>
      <p:pic>
        <p:nvPicPr>
          <p:cNvPr id="65" name="Graphic 64" descr="Email with solid fill">
            <a:extLst>
              <a:ext uri="{FF2B5EF4-FFF2-40B4-BE49-F238E27FC236}">
                <a16:creationId xmlns:a16="http://schemas.microsoft.com/office/drawing/2014/main" id="{8A6C1970-1627-3643-DD07-E55F410108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71490" y="3326142"/>
            <a:ext cx="507507" cy="507507"/>
          </a:xfrm>
          <a:prstGeom prst="rect">
            <a:avLst/>
          </a:prstGeom>
        </p:spPr>
      </p:pic>
      <p:pic>
        <p:nvPicPr>
          <p:cNvPr id="28" name="그래픽 44" descr="Robot">
            <a:extLst>
              <a:ext uri="{FF2B5EF4-FFF2-40B4-BE49-F238E27FC236}">
                <a16:creationId xmlns:a16="http://schemas.microsoft.com/office/drawing/2014/main" id="{DC3EFC97-DBE2-768C-C02F-C86FFC7E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362" y="1319203"/>
            <a:ext cx="721279" cy="72127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3814AC2-B48F-B88A-0E04-F2CA05C9E057}"/>
              </a:ext>
            </a:extLst>
          </p:cNvPr>
          <p:cNvSpPr/>
          <p:nvPr/>
        </p:nvSpPr>
        <p:spPr>
          <a:xfrm>
            <a:off x="5670441" y="2869061"/>
            <a:ext cx="2972032" cy="150067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US" sz="1200" b="1" dirty="0">
                <a:solidFill>
                  <a:schemeClr val="tx1"/>
                </a:solidFill>
              </a:rPr>
              <a:t>External Systems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B1A81B-CD3E-3E55-8B37-8F69363FC019}"/>
              </a:ext>
            </a:extLst>
          </p:cNvPr>
          <p:cNvSpPr txBox="1"/>
          <p:nvPr/>
        </p:nvSpPr>
        <p:spPr>
          <a:xfrm>
            <a:off x="2882797" y="2080997"/>
            <a:ext cx="514350" cy="2275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7B7954-A297-02FB-6B55-42184D24D8CA}"/>
              </a:ext>
            </a:extLst>
          </p:cNvPr>
          <p:cNvSpPr txBox="1"/>
          <p:nvPr/>
        </p:nvSpPr>
        <p:spPr>
          <a:xfrm>
            <a:off x="3252937" y="1416136"/>
            <a:ext cx="1447657" cy="1980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US" sz="1000" b="1" dirty="0">
                <a:latin typeface="Nokia Pure Text Light"/>
              </a:rPr>
              <a:t>Task –NLP, I/P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729F3A-1A99-EEC3-501F-74E03F613E43}"/>
              </a:ext>
            </a:extLst>
          </p:cNvPr>
          <p:cNvSpPr txBox="1"/>
          <p:nvPr/>
        </p:nvSpPr>
        <p:spPr>
          <a:xfrm>
            <a:off x="4985264" y="4052803"/>
            <a:ext cx="514350" cy="2275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LLM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D6B95C-8A5B-1409-D016-A9D52CC23FE6}"/>
              </a:ext>
            </a:extLst>
          </p:cNvPr>
          <p:cNvSpPr txBox="1"/>
          <p:nvPr/>
        </p:nvSpPr>
        <p:spPr>
          <a:xfrm>
            <a:off x="4644407" y="2056983"/>
            <a:ext cx="514350" cy="2275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AI Agent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0762B0-47E2-8D8B-B845-190608FDFBA6}"/>
              </a:ext>
            </a:extLst>
          </p:cNvPr>
          <p:cNvSpPr txBox="1"/>
          <p:nvPr/>
        </p:nvSpPr>
        <p:spPr>
          <a:xfrm>
            <a:off x="5955121" y="3965282"/>
            <a:ext cx="2342913" cy="2342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Data          Web        Calendar       Mails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5C129C-35D1-E673-D21A-FE8E1DBD12D1}"/>
              </a:ext>
            </a:extLst>
          </p:cNvPr>
          <p:cNvCxnSpPr>
            <a:cxnSpLocks/>
          </p:cNvCxnSpPr>
          <p:nvPr/>
        </p:nvCxnSpPr>
        <p:spPr>
          <a:xfrm>
            <a:off x="3537607" y="1661786"/>
            <a:ext cx="878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95B3A46-1CC8-26A3-883D-989D4A513FAE}"/>
              </a:ext>
            </a:extLst>
          </p:cNvPr>
          <p:cNvCxnSpPr>
            <a:cxnSpLocks/>
          </p:cNvCxnSpPr>
          <p:nvPr/>
        </p:nvCxnSpPr>
        <p:spPr>
          <a:xfrm flipH="1">
            <a:off x="6834692" y="1782396"/>
            <a:ext cx="291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32309A-07ED-BA86-2871-2301056A597E}"/>
              </a:ext>
            </a:extLst>
          </p:cNvPr>
          <p:cNvCxnSpPr>
            <a:cxnSpLocks/>
          </p:cNvCxnSpPr>
          <p:nvPr/>
        </p:nvCxnSpPr>
        <p:spPr>
          <a:xfrm>
            <a:off x="6808973" y="1573102"/>
            <a:ext cx="323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215390C-50D5-3C67-85F4-0BD512A7C00A}"/>
              </a:ext>
            </a:extLst>
          </p:cNvPr>
          <p:cNvCxnSpPr>
            <a:cxnSpLocks/>
          </p:cNvCxnSpPr>
          <p:nvPr/>
        </p:nvCxnSpPr>
        <p:spPr>
          <a:xfrm>
            <a:off x="4901582" y="2623681"/>
            <a:ext cx="0" cy="55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75C68A-279D-213D-522A-210774D14E63}"/>
              </a:ext>
            </a:extLst>
          </p:cNvPr>
          <p:cNvCxnSpPr>
            <a:cxnSpLocks/>
          </p:cNvCxnSpPr>
          <p:nvPr/>
        </p:nvCxnSpPr>
        <p:spPr>
          <a:xfrm flipV="1">
            <a:off x="5242439" y="2618302"/>
            <a:ext cx="0" cy="56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7220D2B-CE50-38FD-57BC-0D5F3B2DAF35}"/>
              </a:ext>
            </a:extLst>
          </p:cNvPr>
          <p:cNvCxnSpPr>
            <a:cxnSpLocks/>
          </p:cNvCxnSpPr>
          <p:nvPr/>
        </p:nvCxnSpPr>
        <p:spPr>
          <a:xfrm flipV="1">
            <a:off x="7514139" y="2571750"/>
            <a:ext cx="0" cy="297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85C67D3-8835-5867-E283-563A7B889D59}"/>
              </a:ext>
            </a:extLst>
          </p:cNvPr>
          <p:cNvCxnSpPr>
            <a:cxnSpLocks/>
          </p:cNvCxnSpPr>
          <p:nvPr/>
        </p:nvCxnSpPr>
        <p:spPr>
          <a:xfrm>
            <a:off x="6644906" y="2571750"/>
            <a:ext cx="0" cy="2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E80F847-55BF-F3C7-5CE2-67C6AB34F31B}"/>
              </a:ext>
            </a:extLst>
          </p:cNvPr>
          <p:cNvCxnSpPr>
            <a:cxnSpLocks/>
          </p:cNvCxnSpPr>
          <p:nvPr/>
        </p:nvCxnSpPr>
        <p:spPr>
          <a:xfrm flipH="1">
            <a:off x="3537607" y="1862425"/>
            <a:ext cx="867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53B7B73-617A-00B4-D80C-0CBD4F8CDF8E}"/>
              </a:ext>
            </a:extLst>
          </p:cNvPr>
          <p:cNvSpPr txBox="1"/>
          <p:nvPr/>
        </p:nvSpPr>
        <p:spPr>
          <a:xfrm>
            <a:off x="3270987" y="1930549"/>
            <a:ext cx="1447657" cy="1980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Action &amp; Ex</a:t>
            </a:r>
            <a:r>
              <a:rPr lang="en-US" sz="900" b="1" dirty="0" err="1">
                <a:latin typeface="Nokia Pure Text Light"/>
              </a:rPr>
              <a:t>ecution</a:t>
            </a:r>
            <a:r>
              <a:rPr lang="en-US" sz="900" b="1" dirty="0">
                <a:latin typeface="Nokia Pure Text Light"/>
              </a:rPr>
              <a:t> </a:t>
            </a:r>
          </a:p>
          <a:p>
            <a: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US" sz="900" b="1" dirty="0">
                <a:latin typeface="Nokia Pure Text Light"/>
              </a:rPr>
              <a:t>details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9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tile tx="12700" ty="0" sx="52000" sy="52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8477DB-88AD-F0CF-6388-D012828A9DB5}"/>
              </a:ext>
            </a:extLst>
          </p:cNvPr>
          <p:cNvSpPr/>
          <p:nvPr/>
        </p:nvSpPr>
        <p:spPr>
          <a:xfrm>
            <a:off x="0" y="0"/>
            <a:ext cx="4020208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Agenda:</a:t>
            </a:r>
          </a:p>
          <a:p>
            <a:pPr algn="l">
              <a:spcAft>
                <a:spcPts val="0"/>
              </a:spcAft>
              <a:buSzPct val="100000"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Gen AI Introduction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Gen AI Usage &amp; Platforms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LLM Overview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Prompt Engineering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Prompting Techniques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RAG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Agentic AI</a:t>
            </a:r>
          </a:p>
          <a:p>
            <a:pPr marL="342900" indent="-342900" algn="l">
              <a:lnSpc>
                <a:spcPct val="15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Short Demo </a:t>
            </a:r>
          </a:p>
          <a:p>
            <a:pPr marL="342900" indent="-342900" algn="l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>
              <a:spcAft>
                <a:spcPts val="0"/>
              </a:spcAft>
              <a:buSzPct val="100000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3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F1D3-3320-D3AA-92B7-AE757C3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Agentic AI – Real Life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7EB7C-F63B-5E36-34E9-64F745B352B5}"/>
              </a:ext>
            </a:extLst>
          </p:cNvPr>
          <p:cNvSpPr txBox="1"/>
          <p:nvPr/>
        </p:nvSpPr>
        <p:spPr>
          <a:xfrm>
            <a:off x="417531" y="1021395"/>
            <a:ext cx="8004876" cy="27871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Travel Planner – </a:t>
            </a:r>
            <a:r>
              <a:rPr lang="en-US" dirty="0"/>
              <a:t>Plans itinerary, logistics, accommodations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Customer Service Bot</a:t>
            </a:r>
            <a:r>
              <a:rPr lang="en-US" dirty="0"/>
              <a:t> – Handles support queries and processes refunds.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AI Research Assistants</a:t>
            </a:r>
            <a:r>
              <a:rPr lang="en-US" dirty="0"/>
              <a:t> – Fetches and summarizes data for users.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Automated Coding Agents</a:t>
            </a:r>
            <a:r>
              <a:rPr lang="en-US" dirty="0"/>
              <a:t> – Writes, tests, and debugs code.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Smart Assistants (like Jarvis)</a:t>
            </a:r>
            <a:r>
              <a:rPr lang="en-US" dirty="0"/>
              <a:t> – Plans and executes tasks proactively.</a:t>
            </a:r>
          </a:p>
        </p:txBody>
      </p:sp>
    </p:spTree>
    <p:extLst>
      <p:ext uri="{BB962C8B-B14F-4D97-AF65-F5344CB8AC3E}">
        <p14:creationId xmlns:p14="http://schemas.microsoft.com/office/powerpoint/2010/main" val="974844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72E1-41E7-92EE-AF2B-F2F40DE3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161046"/>
            <a:ext cx="9144000" cy="88001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9557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CAEAF2-F082-DDC9-9D45-8DA0D4B611CC}"/>
              </a:ext>
            </a:extLst>
          </p:cNvPr>
          <p:cNvSpPr/>
          <p:nvPr/>
        </p:nvSpPr>
        <p:spPr>
          <a:xfrm>
            <a:off x="0" y="0"/>
            <a:ext cx="4010400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77D09-6331-A5EC-D5BC-8E795B2AF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8" y="112576"/>
            <a:ext cx="2109902" cy="342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sis MT Pro Black" panose="02040A04050005020304" pitchFamily="18" charset="0"/>
              </a:rPr>
              <a:t>Thank 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8726FE-7837-FB48-36DE-71A50D7E1829}"/>
              </a:ext>
            </a:extLst>
          </p:cNvPr>
          <p:cNvSpPr txBox="1">
            <a:spLocks/>
          </p:cNvSpPr>
          <p:nvPr/>
        </p:nvSpPr>
        <p:spPr>
          <a:xfrm>
            <a:off x="83690" y="2398755"/>
            <a:ext cx="1999518" cy="446423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masis MT Pro Black" panose="02040A04050005020304" pitchFamily="18" charset="0"/>
              </a:rPr>
              <a:t>Survey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E29ECD-B44D-B2EF-D73B-88737B79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9" y="3599717"/>
            <a:ext cx="1075989" cy="10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3510F-26BC-8736-4FB0-EEDAE41D9448}"/>
              </a:ext>
            </a:extLst>
          </p:cNvPr>
          <p:cNvSpPr txBox="1"/>
          <p:nvPr/>
        </p:nvSpPr>
        <p:spPr>
          <a:xfrm>
            <a:off x="0" y="2787339"/>
            <a:ext cx="255129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  <a:buSzPct val="100000"/>
            </a:pPr>
            <a:r>
              <a:rPr lang="en-US" sz="1600" b="1" dirty="0">
                <a:solidFill>
                  <a:srgbClr val="002060"/>
                </a:solidFill>
                <a:hlinkClick r:id="rId4" tooltip="https://forms.office.com/e/akycepzqb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https://forms.office.com/e/AkyCePZqbU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C23978-DF3E-960B-D4C0-1E27EDF46828}"/>
              </a:ext>
            </a:extLst>
          </p:cNvPr>
          <p:cNvSpPr txBox="1">
            <a:spLocks/>
          </p:cNvSpPr>
          <p:nvPr/>
        </p:nvSpPr>
        <p:spPr>
          <a:xfrm>
            <a:off x="41837" y="843160"/>
            <a:ext cx="2354702" cy="446423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4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masis MT Pro Black" panose="02040A04050005020304" pitchFamily="18" charset="0"/>
              </a:rPr>
              <a:t>Endorsements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48B99-7759-EDCC-7DF8-BE8CD0A6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873" y="778099"/>
            <a:ext cx="1649527" cy="150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657C63-E5EF-EF55-21C6-98322ED5472B}"/>
              </a:ext>
            </a:extLst>
          </p:cNvPr>
          <p:cNvSpPr txBox="1"/>
          <p:nvPr/>
        </p:nvSpPr>
        <p:spPr>
          <a:xfrm>
            <a:off x="-39390" y="1253631"/>
            <a:ext cx="235470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https://www.linkedin.com/in/jkishoreraj/</a:t>
            </a:r>
          </a:p>
        </p:txBody>
      </p:sp>
    </p:spTree>
    <p:extLst>
      <p:ext uri="{BB962C8B-B14F-4D97-AF65-F5344CB8AC3E}">
        <p14:creationId xmlns:p14="http://schemas.microsoft.com/office/powerpoint/2010/main" val="41072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D0A1-A404-9494-0A47-1081F913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252D-554B-03B5-E527-64ED7621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Beginner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5C2DD-96D0-9504-3C51-15FEDCB14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1053000"/>
            <a:ext cx="8308800" cy="369450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What is Gen AI?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Gen AI works?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to talk to an LLM?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can custom knowledge be provided to LLM?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How to use LLM for Autonomous Use cases?</a:t>
            </a:r>
          </a:p>
        </p:txBody>
      </p:sp>
    </p:spTree>
    <p:extLst>
      <p:ext uri="{BB962C8B-B14F-4D97-AF65-F5344CB8AC3E}">
        <p14:creationId xmlns:p14="http://schemas.microsoft.com/office/powerpoint/2010/main" val="386206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9C7932-0500-4B36-B4CA-C3A0B4F0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396000"/>
            <a:ext cx="8308800" cy="342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Generative AI in AI/ML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6B55B-E18D-E99D-8A87-6191068B32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1F0B67-71E8-A69D-C97D-C887AF1F2A3C}"/>
              </a:ext>
            </a:extLst>
          </p:cNvPr>
          <p:cNvSpPr/>
          <p:nvPr/>
        </p:nvSpPr>
        <p:spPr>
          <a:xfrm>
            <a:off x="417531" y="859221"/>
            <a:ext cx="8308800" cy="3728545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buSzPct val="100000"/>
            </a:pPr>
            <a:r>
              <a:rPr lang="en-GB" sz="1200" b="1" dirty="0">
                <a:solidFill>
                  <a:schemeClr val="bg2">
                    <a:lumMod val="10000"/>
                  </a:schemeClr>
                </a:solidFill>
              </a:rPr>
              <a:t>Artificial Intelligence</a:t>
            </a:r>
          </a:p>
          <a:p>
            <a:pPr algn="ctr">
              <a:spcAft>
                <a:spcPts val="0"/>
              </a:spcAft>
              <a:buSzPct val="100000"/>
            </a:pPr>
            <a:endParaRPr lang="en-GB" sz="1200" b="1" dirty="0">
              <a:solidFill>
                <a:schemeClr val="bg1"/>
              </a:solidFill>
            </a:endParaRPr>
          </a:p>
          <a:p>
            <a:pPr algn="ctr">
              <a:spcAft>
                <a:spcPts val="0"/>
              </a:spcAft>
              <a:buSzPct val="100000"/>
            </a:pPr>
            <a:endParaRPr lang="en-GB" sz="1200" b="1" dirty="0">
              <a:solidFill>
                <a:schemeClr val="bg1"/>
              </a:solidFill>
            </a:endParaRPr>
          </a:p>
          <a:p>
            <a:pPr algn="l">
              <a:spcAft>
                <a:spcPts val="0"/>
              </a:spcAft>
              <a:buSzPct val="100000"/>
            </a:pP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BB96FD-2A77-0765-8D22-3051B66C71F8}"/>
              </a:ext>
            </a:extLst>
          </p:cNvPr>
          <p:cNvSpPr/>
          <p:nvPr/>
        </p:nvSpPr>
        <p:spPr>
          <a:xfrm>
            <a:off x="1994338" y="1474076"/>
            <a:ext cx="6731993" cy="31136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buSzPct val="100000"/>
            </a:pPr>
            <a:r>
              <a:rPr lang="en-GB" sz="1200" b="1" dirty="0">
                <a:solidFill>
                  <a:schemeClr val="tx1"/>
                </a:solidFill>
              </a:rPr>
              <a:t>Machine Learning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DA115F-EF45-4BF8-D654-69D3585BFDFA}"/>
              </a:ext>
            </a:extLst>
          </p:cNvPr>
          <p:cNvSpPr/>
          <p:nvPr/>
        </p:nvSpPr>
        <p:spPr>
          <a:xfrm>
            <a:off x="3657600" y="1933790"/>
            <a:ext cx="5068731" cy="26539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buSzPct val="100000"/>
            </a:pPr>
            <a:r>
              <a:rPr lang="en-GB" sz="1200" b="1" dirty="0">
                <a:solidFill>
                  <a:schemeClr val="tx1"/>
                </a:solidFill>
              </a:rPr>
              <a:t>Deep Learning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B3F845-1956-85A8-E1C2-758D22E2C68F}"/>
              </a:ext>
            </a:extLst>
          </p:cNvPr>
          <p:cNvSpPr/>
          <p:nvPr/>
        </p:nvSpPr>
        <p:spPr>
          <a:xfrm>
            <a:off x="5683503" y="2361848"/>
            <a:ext cx="3042862" cy="22259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buSzPct val="100000"/>
            </a:pPr>
            <a:r>
              <a:rPr lang="en-GB" sz="1200" b="1" dirty="0">
                <a:solidFill>
                  <a:schemeClr val="tx1"/>
                </a:solidFill>
              </a:rPr>
              <a:t>Generative AI </a:t>
            </a:r>
          </a:p>
          <a:p>
            <a:pPr>
              <a:spcAft>
                <a:spcPts val="0"/>
              </a:spcAft>
              <a:buSzPct val="100000"/>
            </a:pPr>
            <a:endParaRPr lang="en-GB" sz="1200" b="1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  <a:buSzPct val="100000"/>
            </a:pPr>
            <a:r>
              <a:rPr lang="en-GB" sz="1200" b="0" i="0" dirty="0">
                <a:solidFill>
                  <a:srgbClr val="545D7E"/>
                </a:solidFill>
                <a:effectLst/>
                <a:latin typeface="Google Sans"/>
              </a:rPr>
              <a:t>A type of AI that uses deep learning techniques to create new content, such as text, images, music, or video, based on learned patterns from existing data. 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DD55A-5873-A3DC-9DDD-6CA4F43E2191}"/>
              </a:ext>
            </a:extLst>
          </p:cNvPr>
          <p:cNvSpPr txBox="1"/>
          <p:nvPr/>
        </p:nvSpPr>
        <p:spPr>
          <a:xfrm>
            <a:off x="559422" y="1612024"/>
            <a:ext cx="1478094" cy="26959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Google Sans"/>
              </a:rPr>
              <a:t>This is the overarching concept, aiming to create machines capable of performing tasks that typically require human intelligence, such as understanding language, recognizing images, and making decisions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C89E3-FB73-41FB-70B4-FD6F1FBB78DD}"/>
              </a:ext>
            </a:extLst>
          </p:cNvPr>
          <p:cNvSpPr txBox="1"/>
          <p:nvPr/>
        </p:nvSpPr>
        <p:spPr>
          <a:xfrm>
            <a:off x="2080810" y="2019767"/>
            <a:ext cx="1576773" cy="26959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Google Sans"/>
              </a:rPr>
              <a:t>A subset of AI, ML focuses on algorithms that allow computers to learn from data without being explicitly programmed.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4BE7A-B216-FDC0-103E-F32ED5B5F7BC}"/>
              </a:ext>
            </a:extLst>
          </p:cNvPr>
          <p:cNvSpPr txBox="1"/>
          <p:nvPr/>
        </p:nvSpPr>
        <p:spPr>
          <a:xfrm>
            <a:off x="3805184" y="2447597"/>
            <a:ext cx="1720630" cy="19327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1200" b="0" i="0" dirty="0">
                <a:solidFill>
                  <a:srgbClr val="545D7E"/>
                </a:solidFill>
                <a:effectLst/>
                <a:latin typeface="Google Sans"/>
              </a:rPr>
              <a:t>A further specialization within ML, DL uses artificial neural networks with multiple layers (deep neural networks) to analyse data and identify complex patterns.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6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72BEE-84B0-2BA1-0FF5-652B3DA48F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Generative AI Use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E5980-06C0-2DD6-E80D-1AAB84D7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8" y="919078"/>
            <a:ext cx="7795619" cy="35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28B6-6F71-52A4-71F0-FE44A83E0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37E8D4-C670-B122-C030-4F3163D5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" y="254142"/>
            <a:ext cx="8308800" cy="342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Generative AI Chatbots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E73AC5-BB00-CCAB-62BC-DF464FB6C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29" y="710535"/>
            <a:ext cx="3852475" cy="342000"/>
          </a:xfrm>
        </p:spPr>
        <p:txBody>
          <a:bodyPr/>
          <a:lstStyle/>
          <a:p>
            <a:r>
              <a:rPr lang="en-GB" sz="1600" dirty="0"/>
              <a:t> some of the famous Gen AI Chatbots</a:t>
            </a:r>
            <a:endParaRPr lang="en-US" sz="16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32398A-5BF5-6582-8028-059526758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92818"/>
              </p:ext>
            </p:extLst>
          </p:nvPr>
        </p:nvGraphicFramePr>
        <p:xfrm>
          <a:off x="315170" y="1064546"/>
          <a:ext cx="8411161" cy="3511584"/>
        </p:xfrm>
        <a:graphic>
          <a:graphicData uri="http://schemas.openxmlformats.org/drawingml/2006/table">
            <a:tbl>
              <a:tblPr firstRow="1" bandRow="1">
                <a:effectLst/>
                <a:tableStyleId>{21E4AEA4-8DFA-4A89-87EB-49C32662AFE0}</a:tableStyleId>
              </a:tblPr>
              <a:tblGrid>
                <a:gridCol w="4185266">
                  <a:extLst>
                    <a:ext uri="{9D8B030D-6E8A-4147-A177-3AD203B41FA5}">
                      <a16:colId xmlns:a16="http://schemas.microsoft.com/office/drawing/2014/main" val="3309827118"/>
                    </a:ext>
                  </a:extLst>
                </a:gridCol>
                <a:gridCol w="4225895">
                  <a:extLst>
                    <a:ext uri="{9D8B030D-6E8A-4147-A177-3AD203B41FA5}">
                      <a16:colId xmlns:a16="http://schemas.microsoft.com/office/drawing/2014/main" val="2960477832"/>
                    </a:ext>
                  </a:extLst>
                </a:gridCol>
              </a:tblGrid>
              <a:tr h="877896">
                <a:tc>
                  <a:txBody>
                    <a:bodyPr/>
                    <a:lstStyle/>
                    <a:p>
                      <a:pPr marL="1714500" lvl="5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GB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Open AI</a:t>
                      </a:r>
                    </a:p>
                    <a:p>
                      <a:pPr marL="1714500" lvl="5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GPT-3*,GPT-4*,GPT-O* </a:t>
                      </a:r>
                      <a:br>
                        <a:rPr lang="en-GB" sz="1100" dirty="0"/>
                      </a:br>
                      <a:endParaRPr lang="en-US" sz="1100" dirty="0"/>
                    </a:p>
                  </a:txBody>
                  <a:tcPr>
                    <a:solidFill>
                      <a:srgbClr val="E8F1F3"/>
                    </a:solidFill>
                  </a:tcPr>
                </a:tc>
                <a:tc>
                  <a:txBody>
                    <a:bodyPr/>
                    <a:lstStyle/>
                    <a:p>
                      <a:pPr marL="2057400" lvl="6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GB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Open AI</a:t>
                      </a:r>
                    </a:p>
                    <a:p>
                      <a:pPr marL="2057400" lvl="6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DALL.E-2, DALL.E-3 </a:t>
                      </a:r>
                      <a:endParaRPr lang="en-US" sz="1100" dirty="0"/>
                    </a:p>
                  </a:txBody>
                  <a:tcPr>
                    <a:solidFill>
                      <a:srgbClr val="E8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738132"/>
                  </a:ext>
                </a:extLst>
              </a:tr>
              <a:tr h="877896">
                <a:tc>
                  <a:txBody>
                    <a:bodyPr/>
                    <a:lstStyle/>
                    <a:p>
                      <a:pPr marL="1714500" lvl="5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GB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Microsoft</a:t>
                      </a:r>
                    </a:p>
                    <a:p>
                      <a:pPr marL="1714500" lvl="5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GPT-4* </a:t>
                      </a:r>
                      <a:br>
                        <a:rPr lang="en-GB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057400" lvl="6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Dev By: </a:t>
                      </a:r>
                      <a:r>
                        <a:rPr lang="en-GB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GitHub &amp; Open AI</a:t>
                      </a:r>
                    </a:p>
                    <a:p>
                      <a:pPr marL="2057400" lvl="6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DALL.E-2, DALL.E-3 </a:t>
                      </a:r>
                      <a:endParaRPr lang="en-US" sz="11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168020"/>
                  </a:ext>
                </a:extLst>
              </a:tr>
              <a:tr h="877896">
                <a:tc>
                  <a:txBody>
                    <a:bodyPr/>
                    <a:lstStyle/>
                    <a:p>
                      <a:pPr marL="1714500" lvl="5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GB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Meta</a:t>
                      </a:r>
                    </a:p>
                    <a:p>
                      <a:pPr marL="1714500" lvl="5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Llama 3.2, Llama 3.1 -405B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057400" lvl="6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GB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Anthropic</a:t>
                      </a:r>
                    </a:p>
                    <a:p>
                      <a:pPr marL="2057400" lvl="6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Haiku, Sonnet, Opus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95605"/>
                  </a:ext>
                </a:extLst>
              </a:tr>
              <a:tr h="877896">
                <a:tc>
                  <a:txBody>
                    <a:bodyPr/>
                    <a:lstStyle/>
                    <a:p>
                      <a:pPr marL="1714500" lvl="5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GB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Google</a:t>
                      </a:r>
                    </a:p>
                    <a:p>
                      <a:pPr marL="1714500" lvl="5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Gemini -1.5 &amp; 2.0  </a:t>
                      </a:r>
                    </a:p>
                    <a:p>
                      <a:pPr marL="1714500" lvl="5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                (Flash/Pro/Lite)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057400" lvl="6" indent="0" algn="l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GB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Owned By: </a:t>
                      </a:r>
                      <a:r>
                        <a:rPr lang="en-US" sz="13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Perplexity AI</a:t>
                      </a:r>
                      <a:endParaRPr lang="en-GB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2057400" lvl="6" indent="0" algn="l">
                        <a:buFontTx/>
                        <a:buNone/>
                      </a:pPr>
                      <a:r>
                        <a:rPr lang="en-GB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Models: sonar pro/reasoning </a:t>
                      </a:r>
                      <a:endParaRPr lang="en-US" sz="11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34214"/>
                  </a:ext>
                </a:extLst>
              </a:tr>
            </a:tbl>
          </a:graphicData>
        </a:graphic>
      </p:graphicFrame>
      <p:pic>
        <p:nvPicPr>
          <p:cNvPr id="2050" name="Picture 2" descr="ChatGPT Logo With Text PNG - Download Free at Gpng.Net">
            <a:extLst>
              <a:ext uri="{FF2B5EF4-FFF2-40B4-BE49-F238E27FC236}">
                <a16:creationId xmlns:a16="http://schemas.microsoft.com/office/drawing/2014/main" id="{605525B4-C850-B4E4-269A-3392F228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4" y="1202815"/>
            <a:ext cx="1465475" cy="43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Copilot Logo (chatbot | 01) - PNG Logo Vector Brand Downloads  (SVG, EPS)">
            <a:extLst>
              <a:ext uri="{FF2B5EF4-FFF2-40B4-BE49-F238E27FC236}">
                <a16:creationId xmlns:a16="http://schemas.microsoft.com/office/drawing/2014/main" id="{3BB38AC2-CDDF-0702-8850-257F0977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4" y="1889681"/>
            <a:ext cx="1251652" cy="7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EE37C3-88A4-CE89-D079-F0AC93E5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7" y="3799140"/>
            <a:ext cx="1021815" cy="3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LL-E Logo PNG Images with Transparent Background">
            <a:extLst>
              <a:ext uri="{FF2B5EF4-FFF2-40B4-BE49-F238E27FC236}">
                <a16:creationId xmlns:a16="http://schemas.microsoft.com/office/drawing/2014/main" id="{5AA84318-D9AD-C0DD-D504-1E551514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26" y="1241026"/>
            <a:ext cx="1348296" cy="3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umio | The leader in Claude by Anthropic integrations">
            <a:extLst>
              <a:ext uri="{FF2B5EF4-FFF2-40B4-BE49-F238E27FC236}">
                <a16:creationId xmlns:a16="http://schemas.microsoft.com/office/drawing/2014/main" id="{5AD84C6F-EFA4-EC53-8506-4D0025AF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1904"/>
            <a:ext cx="1568740" cy="8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eta AI - Desktop App for Mac, Windows (PC) - WebCatalog">
            <a:extLst>
              <a:ext uri="{FF2B5EF4-FFF2-40B4-BE49-F238E27FC236}">
                <a16:creationId xmlns:a16="http://schemas.microsoft.com/office/drawing/2014/main" id="{2D19C4FD-8038-ED70-D095-0D74A71C8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8" y="2976612"/>
            <a:ext cx="425396" cy="42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B2F03CE-A10E-131C-1E71-D76A16C6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97" y="2203062"/>
            <a:ext cx="1844452" cy="2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62503AF6-DD23-0DDA-5899-067F6CAF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2" y="3801421"/>
            <a:ext cx="1652990" cy="3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EB6C49-E9A7-BED3-2F1A-47DFC558B12C}"/>
              </a:ext>
            </a:extLst>
          </p:cNvPr>
          <p:cNvSpPr txBox="1"/>
          <p:nvPr/>
        </p:nvSpPr>
        <p:spPr>
          <a:xfrm>
            <a:off x="989639" y="303472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b="1" dirty="0"/>
              <a:t>META AI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15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587FB9-B1B4-4022-3936-63C93039B5E5}"/>
              </a:ext>
            </a:extLst>
          </p:cNvPr>
          <p:cNvSpPr/>
          <p:nvPr/>
        </p:nvSpPr>
        <p:spPr>
          <a:xfrm>
            <a:off x="89807" y="969171"/>
            <a:ext cx="8980714" cy="3317079"/>
          </a:xfrm>
          <a:custGeom>
            <a:avLst/>
            <a:gdLst>
              <a:gd name="connsiteX0" fmla="*/ 0 w 8980714"/>
              <a:gd name="connsiteY0" fmla="*/ 552858 h 3317079"/>
              <a:gd name="connsiteX1" fmla="*/ 552858 w 8980714"/>
              <a:gd name="connsiteY1" fmla="*/ 0 h 3317079"/>
              <a:gd name="connsiteX2" fmla="*/ 1115358 w 8980714"/>
              <a:gd name="connsiteY2" fmla="*/ 0 h 3317079"/>
              <a:gd name="connsiteX3" fmla="*/ 1677858 w 8980714"/>
              <a:gd name="connsiteY3" fmla="*/ 0 h 3317079"/>
              <a:gd name="connsiteX4" fmla="*/ 2004108 w 8980714"/>
              <a:gd name="connsiteY4" fmla="*/ 0 h 3317079"/>
              <a:gd name="connsiteX5" fmla="*/ 2566607 w 8980714"/>
              <a:gd name="connsiteY5" fmla="*/ 0 h 3317079"/>
              <a:gd name="connsiteX6" fmla="*/ 3050357 w 8980714"/>
              <a:gd name="connsiteY6" fmla="*/ 0 h 3317079"/>
              <a:gd name="connsiteX7" fmla="*/ 3770357 w 8980714"/>
              <a:gd name="connsiteY7" fmla="*/ 0 h 3317079"/>
              <a:gd name="connsiteX8" fmla="*/ 4490357 w 8980714"/>
              <a:gd name="connsiteY8" fmla="*/ 0 h 3317079"/>
              <a:gd name="connsiteX9" fmla="*/ 4974107 w 8980714"/>
              <a:gd name="connsiteY9" fmla="*/ 0 h 3317079"/>
              <a:gd name="connsiteX10" fmla="*/ 5457857 w 8980714"/>
              <a:gd name="connsiteY10" fmla="*/ 0 h 3317079"/>
              <a:gd name="connsiteX11" fmla="*/ 6099107 w 8980714"/>
              <a:gd name="connsiteY11" fmla="*/ 0 h 3317079"/>
              <a:gd name="connsiteX12" fmla="*/ 6504106 w 8980714"/>
              <a:gd name="connsiteY12" fmla="*/ 0 h 3317079"/>
              <a:gd name="connsiteX13" fmla="*/ 6987856 w 8980714"/>
              <a:gd name="connsiteY13" fmla="*/ 0 h 3317079"/>
              <a:gd name="connsiteX14" fmla="*/ 7707856 w 8980714"/>
              <a:gd name="connsiteY14" fmla="*/ 0 h 3317079"/>
              <a:gd name="connsiteX15" fmla="*/ 8427856 w 8980714"/>
              <a:gd name="connsiteY15" fmla="*/ 0 h 3317079"/>
              <a:gd name="connsiteX16" fmla="*/ 8980714 w 8980714"/>
              <a:gd name="connsiteY16" fmla="*/ 552858 h 3317079"/>
              <a:gd name="connsiteX17" fmla="*/ 8980714 w 8980714"/>
              <a:gd name="connsiteY17" fmla="*/ 1039358 h 3317079"/>
              <a:gd name="connsiteX18" fmla="*/ 8980714 w 8980714"/>
              <a:gd name="connsiteY18" fmla="*/ 1614312 h 3317079"/>
              <a:gd name="connsiteX19" fmla="*/ 8980714 w 8980714"/>
              <a:gd name="connsiteY19" fmla="*/ 2100812 h 3317079"/>
              <a:gd name="connsiteX20" fmla="*/ 8980714 w 8980714"/>
              <a:gd name="connsiteY20" fmla="*/ 2764221 h 3317079"/>
              <a:gd name="connsiteX21" fmla="*/ 8427856 w 8980714"/>
              <a:gd name="connsiteY21" fmla="*/ 3317079 h 3317079"/>
              <a:gd name="connsiteX22" fmla="*/ 7865356 w 8980714"/>
              <a:gd name="connsiteY22" fmla="*/ 3317079 h 3317079"/>
              <a:gd name="connsiteX23" fmla="*/ 7539106 w 8980714"/>
              <a:gd name="connsiteY23" fmla="*/ 3317079 h 3317079"/>
              <a:gd name="connsiteX24" fmla="*/ 7055356 w 8980714"/>
              <a:gd name="connsiteY24" fmla="*/ 3317079 h 3317079"/>
              <a:gd name="connsiteX25" fmla="*/ 6729106 w 8980714"/>
              <a:gd name="connsiteY25" fmla="*/ 3317079 h 3317079"/>
              <a:gd name="connsiteX26" fmla="*/ 6166607 w 8980714"/>
              <a:gd name="connsiteY26" fmla="*/ 3317079 h 3317079"/>
              <a:gd name="connsiteX27" fmla="*/ 5761607 w 8980714"/>
              <a:gd name="connsiteY27" fmla="*/ 3317079 h 3317079"/>
              <a:gd name="connsiteX28" fmla="*/ 5120357 w 8980714"/>
              <a:gd name="connsiteY28" fmla="*/ 3317079 h 3317079"/>
              <a:gd name="connsiteX29" fmla="*/ 4636607 w 8980714"/>
              <a:gd name="connsiteY29" fmla="*/ 3317079 h 3317079"/>
              <a:gd name="connsiteX30" fmla="*/ 4310357 w 8980714"/>
              <a:gd name="connsiteY30" fmla="*/ 3317079 h 3317079"/>
              <a:gd name="connsiteX31" fmla="*/ 3905357 w 8980714"/>
              <a:gd name="connsiteY31" fmla="*/ 3317079 h 3317079"/>
              <a:gd name="connsiteX32" fmla="*/ 3421607 w 8980714"/>
              <a:gd name="connsiteY32" fmla="*/ 3317079 h 3317079"/>
              <a:gd name="connsiteX33" fmla="*/ 2859107 w 8980714"/>
              <a:gd name="connsiteY33" fmla="*/ 3317079 h 3317079"/>
              <a:gd name="connsiteX34" fmla="*/ 2532857 w 8980714"/>
              <a:gd name="connsiteY34" fmla="*/ 3317079 h 3317079"/>
              <a:gd name="connsiteX35" fmla="*/ 1891608 w 8980714"/>
              <a:gd name="connsiteY35" fmla="*/ 3317079 h 3317079"/>
              <a:gd name="connsiteX36" fmla="*/ 1329108 w 8980714"/>
              <a:gd name="connsiteY36" fmla="*/ 3317079 h 3317079"/>
              <a:gd name="connsiteX37" fmla="*/ 552858 w 8980714"/>
              <a:gd name="connsiteY37" fmla="*/ 3317079 h 3317079"/>
              <a:gd name="connsiteX38" fmla="*/ 0 w 8980714"/>
              <a:gd name="connsiteY38" fmla="*/ 2764221 h 3317079"/>
              <a:gd name="connsiteX39" fmla="*/ 0 w 8980714"/>
              <a:gd name="connsiteY39" fmla="*/ 2255608 h 3317079"/>
              <a:gd name="connsiteX40" fmla="*/ 0 w 8980714"/>
              <a:gd name="connsiteY40" fmla="*/ 1680653 h 3317079"/>
              <a:gd name="connsiteX41" fmla="*/ 0 w 8980714"/>
              <a:gd name="connsiteY41" fmla="*/ 1105699 h 3317079"/>
              <a:gd name="connsiteX42" fmla="*/ 0 w 8980714"/>
              <a:gd name="connsiteY42" fmla="*/ 552858 h 331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980714" h="3317079" fill="none" extrusionOk="0">
                <a:moveTo>
                  <a:pt x="0" y="552858"/>
                </a:moveTo>
                <a:cubicBezTo>
                  <a:pt x="-1399" y="224047"/>
                  <a:pt x="319804" y="-40611"/>
                  <a:pt x="552858" y="0"/>
                </a:cubicBezTo>
                <a:cubicBezTo>
                  <a:pt x="713320" y="-44"/>
                  <a:pt x="997974" y="15346"/>
                  <a:pt x="1115358" y="0"/>
                </a:cubicBezTo>
                <a:cubicBezTo>
                  <a:pt x="1232742" y="-15346"/>
                  <a:pt x="1534840" y="54007"/>
                  <a:pt x="1677858" y="0"/>
                </a:cubicBezTo>
                <a:cubicBezTo>
                  <a:pt x="1820876" y="-54007"/>
                  <a:pt x="1895752" y="25034"/>
                  <a:pt x="2004108" y="0"/>
                </a:cubicBezTo>
                <a:cubicBezTo>
                  <a:pt x="2112464" y="-25034"/>
                  <a:pt x="2355938" y="30137"/>
                  <a:pt x="2566607" y="0"/>
                </a:cubicBezTo>
                <a:cubicBezTo>
                  <a:pt x="2777276" y="-30137"/>
                  <a:pt x="2896296" y="10132"/>
                  <a:pt x="3050357" y="0"/>
                </a:cubicBezTo>
                <a:cubicBezTo>
                  <a:pt x="3204418" y="-10132"/>
                  <a:pt x="3589341" y="22733"/>
                  <a:pt x="3770357" y="0"/>
                </a:cubicBezTo>
                <a:cubicBezTo>
                  <a:pt x="3951373" y="-22733"/>
                  <a:pt x="4301240" y="48578"/>
                  <a:pt x="4490357" y="0"/>
                </a:cubicBezTo>
                <a:cubicBezTo>
                  <a:pt x="4679474" y="-48578"/>
                  <a:pt x="4806591" y="25139"/>
                  <a:pt x="4974107" y="0"/>
                </a:cubicBezTo>
                <a:cubicBezTo>
                  <a:pt x="5141623" y="-25139"/>
                  <a:pt x="5330369" y="7632"/>
                  <a:pt x="5457857" y="0"/>
                </a:cubicBezTo>
                <a:cubicBezTo>
                  <a:pt x="5585345" y="-7632"/>
                  <a:pt x="5962327" y="19433"/>
                  <a:pt x="6099107" y="0"/>
                </a:cubicBezTo>
                <a:cubicBezTo>
                  <a:pt x="6235887" y="-19433"/>
                  <a:pt x="6364628" y="30168"/>
                  <a:pt x="6504106" y="0"/>
                </a:cubicBezTo>
                <a:cubicBezTo>
                  <a:pt x="6643584" y="-30168"/>
                  <a:pt x="6748033" y="57567"/>
                  <a:pt x="6987856" y="0"/>
                </a:cubicBezTo>
                <a:cubicBezTo>
                  <a:pt x="7227679" y="-57567"/>
                  <a:pt x="7511004" y="65471"/>
                  <a:pt x="7707856" y="0"/>
                </a:cubicBezTo>
                <a:cubicBezTo>
                  <a:pt x="7904708" y="-65471"/>
                  <a:pt x="8264790" y="42890"/>
                  <a:pt x="8427856" y="0"/>
                </a:cubicBezTo>
                <a:cubicBezTo>
                  <a:pt x="8704421" y="7737"/>
                  <a:pt x="9019305" y="328836"/>
                  <a:pt x="8980714" y="552858"/>
                </a:cubicBezTo>
                <a:cubicBezTo>
                  <a:pt x="9037208" y="684606"/>
                  <a:pt x="8948016" y="927926"/>
                  <a:pt x="8980714" y="1039358"/>
                </a:cubicBezTo>
                <a:cubicBezTo>
                  <a:pt x="9013412" y="1150790"/>
                  <a:pt x="8952596" y="1439356"/>
                  <a:pt x="8980714" y="1614312"/>
                </a:cubicBezTo>
                <a:cubicBezTo>
                  <a:pt x="9008832" y="1789268"/>
                  <a:pt x="8928265" y="2001917"/>
                  <a:pt x="8980714" y="2100812"/>
                </a:cubicBezTo>
                <a:cubicBezTo>
                  <a:pt x="9033163" y="2199707"/>
                  <a:pt x="8947040" y="2548748"/>
                  <a:pt x="8980714" y="2764221"/>
                </a:cubicBezTo>
                <a:cubicBezTo>
                  <a:pt x="9000355" y="3054350"/>
                  <a:pt x="8757530" y="3352471"/>
                  <a:pt x="8427856" y="3317079"/>
                </a:cubicBezTo>
                <a:cubicBezTo>
                  <a:pt x="8161950" y="3381576"/>
                  <a:pt x="7998231" y="3258802"/>
                  <a:pt x="7865356" y="3317079"/>
                </a:cubicBezTo>
                <a:cubicBezTo>
                  <a:pt x="7732481" y="3375356"/>
                  <a:pt x="7608130" y="3302750"/>
                  <a:pt x="7539106" y="3317079"/>
                </a:cubicBezTo>
                <a:cubicBezTo>
                  <a:pt x="7470082" y="3331408"/>
                  <a:pt x="7236108" y="3267616"/>
                  <a:pt x="7055356" y="3317079"/>
                </a:cubicBezTo>
                <a:cubicBezTo>
                  <a:pt x="6874604" y="3366542"/>
                  <a:pt x="6842710" y="3284468"/>
                  <a:pt x="6729106" y="3317079"/>
                </a:cubicBezTo>
                <a:cubicBezTo>
                  <a:pt x="6615502" y="3349690"/>
                  <a:pt x="6368057" y="3261205"/>
                  <a:pt x="6166607" y="3317079"/>
                </a:cubicBezTo>
                <a:cubicBezTo>
                  <a:pt x="5965157" y="3372953"/>
                  <a:pt x="5940355" y="3292891"/>
                  <a:pt x="5761607" y="3317079"/>
                </a:cubicBezTo>
                <a:cubicBezTo>
                  <a:pt x="5582859" y="3341267"/>
                  <a:pt x="5440843" y="3265200"/>
                  <a:pt x="5120357" y="3317079"/>
                </a:cubicBezTo>
                <a:cubicBezTo>
                  <a:pt x="4799871" y="3368958"/>
                  <a:pt x="4789555" y="3278528"/>
                  <a:pt x="4636607" y="3317079"/>
                </a:cubicBezTo>
                <a:cubicBezTo>
                  <a:pt x="4483659" y="3355630"/>
                  <a:pt x="4463886" y="3306249"/>
                  <a:pt x="4310357" y="3317079"/>
                </a:cubicBezTo>
                <a:cubicBezTo>
                  <a:pt x="4156828" y="3327909"/>
                  <a:pt x="4046740" y="3312326"/>
                  <a:pt x="3905357" y="3317079"/>
                </a:cubicBezTo>
                <a:cubicBezTo>
                  <a:pt x="3763974" y="3321832"/>
                  <a:pt x="3570584" y="3297883"/>
                  <a:pt x="3421607" y="3317079"/>
                </a:cubicBezTo>
                <a:cubicBezTo>
                  <a:pt x="3272630" y="3336275"/>
                  <a:pt x="3058061" y="3305559"/>
                  <a:pt x="2859107" y="3317079"/>
                </a:cubicBezTo>
                <a:cubicBezTo>
                  <a:pt x="2660153" y="3328599"/>
                  <a:pt x="2681856" y="3301603"/>
                  <a:pt x="2532857" y="3317079"/>
                </a:cubicBezTo>
                <a:cubicBezTo>
                  <a:pt x="2383858" y="3332555"/>
                  <a:pt x="2155359" y="3265040"/>
                  <a:pt x="1891608" y="3317079"/>
                </a:cubicBezTo>
                <a:cubicBezTo>
                  <a:pt x="1627857" y="3369118"/>
                  <a:pt x="1564574" y="3253103"/>
                  <a:pt x="1329108" y="3317079"/>
                </a:cubicBezTo>
                <a:cubicBezTo>
                  <a:pt x="1093642" y="3381055"/>
                  <a:pt x="828260" y="3301973"/>
                  <a:pt x="552858" y="3317079"/>
                </a:cubicBezTo>
                <a:cubicBezTo>
                  <a:pt x="256293" y="3382043"/>
                  <a:pt x="-9418" y="3058874"/>
                  <a:pt x="0" y="2764221"/>
                </a:cubicBezTo>
                <a:cubicBezTo>
                  <a:pt x="-40844" y="2635036"/>
                  <a:pt x="19727" y="2465026"/>
                  <a:pt x="0" y="2255608"/>
                </a:cubicBezTo>
                <a:cubicBezTo>
                  <a:pt x="-19727" y="2046190"/>
                  <a:pt x="6994" y="1895538"/>
                  <a:pt x="0" y="1680653"/>
                </a:cubicBezTo>
                <a:cubicBezTo>
                  <a:pt x="-6994" y="1465769"/>
                  <a:pt x="64621" y="1376992"/>
                  <a:pt x="0" y="1105699"/>
                </a:cubicBezTo>
                <a:cubicBezTo>
                  <a:pt x="-64621" y="834406"/>
                  <a:pt x="24344" y="719561"/>
                  <a:pt x="0" y="552858"/>
                </a:cubicBezTo>
                <a:close/>
              </a:path>
              <a:path w="8980714" h="3317079" stroke="0" extrusionOk="0">
                <a:moveTo>
                  <a:pt x="0" y="552858"/>
                </a:moveTo>
                <a:cubicBezTo>
                  <a:pt x="-29836" y="283908"/>
                  <a:pt x="237876" y="-24588"/>
                  <a:pt x="552858" y="0"/>
                </a:cubicBezTo>
                <a:cubicBezTo>
                  <a:pt x="671170" y="-10736"/>
                  <a:pt x="777679" y="32284"/>
                  <a:pt x="957858" y="0"/>
                </a:cubicBezTo>
                <a:cubicBezTo>
                  <a:pt x="1138037" y="-32284"/>
                  <a:pt x="1172674" y="15687"/>
                  <a:pt x="1284108" y="0"/>
                </a:cubicBezTo>
                <a:cubicBezTo>
                  <a:pt x="1395542" y="-15687"/>
                  <a:pt x="1586582" y="11153"/>
                  <a:pt x="1767858" y="0"/>
                </a:cubicBezTo>
                <a:cubicBezTo>
                  <a:pt x="1949134" y="-11153"/>
                  <a:pt x="2126381" y="7568"/>
                  <a:pt x="2251608" y="0"/>
                </a:cubicBezTo>
                <a:cubicBezTo>
                  <a:pt x="2376835" y="-7568"/>
                  <a:pt x="2535055" y="66233"/>
                  <a:pt x="2814107" y="0"/>
                </a:cubicBezTo>
                <a:cubicBezTo>
                  <a:pt x="3093159" y="-66233"/>
                  <a:pt x="3147106" y="20973"/>
                  <a:pt x="3376607" y="0"/>
                </a:cubicBezTo>
                <a:cubicBezTo>
                  <a:pt x="3606108" y="-20973"/>
                  <a:pt x="3725467" y="8239"/>
                  <a:pt x="4017857" y="0"/>
                </a:cubicBezTo>
                <a:cubicBezTo>
                  <a:pt x="4310247" y="-8239"/>
                  <a:pt x="4346024" y="64973"/>
                  <a:pt x="4580357" y="0"/>
                </a:cubicBezTo>
                <a:cubicBezTo>
                  <a:pt x="4814690" y="-64973"/>
                  <a:pt x="4997430" y="36232"/>
                  <a:pt x="5142857" y="0"/>
                </a:cubicBezTo>
                <a:cubicBezTo>
                  <a:pt x="5288284" y="-36232"/>
                  <a:pt x="5475691" y="69903"/>
                  <a:pt x="5784107" y="0"/>
                </a:cubicBezTo>
                <a:cubicBezTo>
                  <a:pt x="6092523" y="-69903"/>
                  <a:pt x="6031849" y="25882"/>
                  <a:pt x="6110357" y="0"/>
                </a:cubicBezTo>
                <a:cubicBezTo>
                  <a:pt x="6188865" y="-25882"/>
                  <a:pt x="6327649" y="23821"/>
                  <a:pt x="6515356" y="0"/>
                </a:cubicBezTo>
                <a:cubicBezTo>
                  <a:pt x="6703063" y="-23821"/>
                  <a:pt x="6977826" y="234"/>
                  <a:pt x="7235356" y="0"/>
                </a:cubicBezTo>
                <a:cubicBezTo>
                  <a:pt x="7492886" y="-234"/>
                  <a:pt x="7651956" y="23415"/>
                  <a:pt x="7876606" y="0"/>
                </a:cubicBezTo>
                <a:cubicBezTo>
                  <a:pt x="8101256" y="-23415"/>
                  <a:pt x="8225212" y="50912"/>
                  <a:pt x="8427856" y="0"/>
                </a:cubicBezTo>
                <a:cubicBezTo>
                  <a:pt x="8775332" y="76102"/>
                  <a:pt x="8992634" y="228150"/>
                  <a:pt x="8980714" y="552858"/>
                </a:cubicBezTo>
                <a:cubicBezTo>
                  <a:pt x="8985851" y="836062"/>
                  <a:pt x="8958200" y="858934"/>
                  <a:pt x="8980714" y="1149926"/>
                </a:cubicBezTo>
                <a:cubicBezTo>
                  <a:pt x="9003228" y="1440918"/>
                  <a:pt x="8925539" y="1421259"/>
                  <a:pt x="8980714" y="1636426"/>
                </a:cubicBezTo>
                <a:cubicBezTo>
                  <a:pt x="9035889" y="1851593"/>
                  <a:pt x="8944439" y="1945358"/>
                  <a:pt x="8980714" y="2122926"/>
                </a:cubicBezTo>
                <a:cubicBezTo>
                  <a:pt x="9016989" y="2300494"/>
                  <a:pt x="8957204" y="2470777"/>
                  <a:pt x="8980714" y="2764221"/>
                </a:cubicBezTo>
                <a:cubicBezTo>
                  <a:pt x="9006222" y="3100242"/>
                  <a:pt x="8667628" y="3347420"/>
                  <a:pt x="8427856" y="3317079"/>
                </a:cubicBezTo>
                <a:cubicBezTo>
                  <a:pt x="8237532" y="3346577"/>
                  <a:pt x="8111869" y="3293875"/>
                  <a:pt x="8022856" y="3317079"/>
                </a:cubicBezTo>
                <a:cubicBezTo>
                  <a:pt x="7933843" y="3340283"/>
                  <a:pt x="7764721" y="3295819"/>
                  <a:pt x="7696606" y="3317079"/>
                </a:cubicBezTo>
                <a:cubicBezTo>
                  <a:pt x="7628491" y="3338339"/>
                  <a:pt x="7378312" y="3314680"/>
                  <a:pt x="7291606" y="3317079"/>
                </a:cubicBezTo>
                <a:cubicBezTo>
                  <a:pt x="7204900" y="3319478"/>
                  <a:pt x="7065559" y="3312371"/>
                  <a:pt x="6965356" y="3317079"/>
                </a:cubicBezTo>
                <a:cubicBezTo>
                  <a:pt x="6865153" y="3321787"/>
                  <a:pt x="6651544" y="3253391"/>
                  <a:pt x="6402857" y="3317079"/>
                </a:cubicBezTo>
                <a:cubicBezTo>
                  <a:pt x="6154170" y="3380767"/>
                  <a:pt x="6148708" y="3300973"/>
                  <a:pt x="6076607" y="3317079"/>
                </a:cubicBezTo>
                <a:cubicBezTo>
                  <a:pt x="6004506" y="3333185"/>
                  <a:pt x="5823793" y="3271243"/>
                  <a:pt x="5671607" y="3317079"/>
                </a:cubicBezTo>
                <a:cubicBezTo>
                  <a:pt x="5519421" y="3362915"/>
                  <a:pt x="5318018" y="3280541"/>
                  <a:pt x="5187857" y="3317079"/>
                </a:cubicBezTo>
                <a:cubicBezTo>
                  <a:pt x="5057696" y="3353617"/>
                  <a:pt x="4805197" y="3278878"/>
                  <a:pt x="4704107" y="3317079"/>
                </a:cubicBezTo>
                <a:cubicBezTo>
                  <a:pt x="4603017" y="3355280"/>
                  <a:pt x="4303562" y="3243712"/>
                  <a:pt x="4062857" y="3317079"/>
                </a:cubicBezTo>
                <a:cubicBezTo>
                  <a:pt x="3822152" y="3390446"/>
                  <a:pt x="3524814" y="3308121"/>
                  <a:pt x="3342857" y="3317079"/>
                </a:cubicBezTo>
                <a:cubicBezTo>
                  <a:pt x="3160900" y="3326037"/>
                  <a:pt x="3061538" y="3263646"/>
                  <a:pt x="2859107" y="3317079"/>
                </a:cubicBezTo>
                <a:cubicBezTo>
                  <a:pt x="2656676" y="3370512"/>
                  <a:pt x="2590969" y="3316434"/>
                  <a:pt x="2454108" y="3317079"/>
                </a:cubicBezTo>
                <a:cubicBezTo>
                  <a:pt x="2317247" y="3317724"/>
                  <a:pt x="2248606" y="3304093"/>
                  <a:pt x="2049108" y="3317079"/>
                </a:cubicBezTo>
                <a:cubicBezTo>
                  <a:pt x="1849610" y="3330065"/>
                  <a:pt x="1704064" y="3273977"/>
                  <a:pt x="1565358" y="3317079"/>
                </a:cubicBezTo>
                <a:cubicBezTo>
                  <a:pt x="1426652" y="3360181"/>
                  <a:pt x="856416" y="3261986"/>
                  <a:pt x="552858" y="3317079"/>
                </a:cubicBezTo>
                <a:cubicBezTo>
                  <a:pt x="195512" y="3335307"/>
                  <a:pt x="4027" y="3118328"/>
                  <a:pt x="0" y="2764221"/>
                </a:cubicBezTo>
                <a:cubicBezTo>
                  <a:pt x="-38546" y="2616955"/>
                  <a:pt x="53193" y="2309181"/>
                  <a:pt x="0" y="2167153"/>
                </a:cubicBezTo>
                <a:cubicBezTo>
                  <a:pt x="-53193" y="2025125"/>
                  <a:pt x="1842" y="1776994"/>
                  <a:pt x="0" y="1658540"/>
                </a:cubicBezTo>
                <a:cubicBezTo>
                  <a:pt x="-1842" y="1540086"/>
                  <a:pt x="60297" y="1249796"/>
                  <a:pt x="0" y="1127812"/>
                </a:cubicBezTo>
                <a:cubicBezTo>
                  <a:pt x="-60297" y="1005828"/>
                  <a:pt x="46207" y="722529"/>
                  <a:pt x="0" y="55285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57195315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  <a:buSzPct val="10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D55BAD-D691-B402-BACA-F4D2765D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97" y="379066"/>
            <a:ext cx="4078269" cy="3420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G</a:t>
            </a:r>
            <a:r>
              <a:rPr lang="en-US" b="1" dirty="0" err="1">
                <a:solidFill>
                  <a:schemeClr val="accent2"/>
                </a:solidFill>
              </a:rPr>
              <a:t>en</a:t>
            </a:r>
            <a:r>
              <a:rPr lang="en-US" b="1" dirty="0">
                <a:solidFill>
                  <a:schemeClr val="accent2"/>
                </a:solidFill>
              </a:rPr>
              <a:t>-AI App – High-Level Design</a:t>
            </a:r>
          </a:p>
        </p:txBody>
      </p:sp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20AB47B0-4A36-CA32-FE0F-CCDC2799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0534" y="1878222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A2033B-4E5B-63A4-C469-85B8CA3C25F5}"/>
              </a:ext>
            </a:extLst>
          </p:cNvPr>
          <p:cNvSpPr/>
          <p:nvPr/>
        </p:nvSpPr>
        <p:spPr>
          <a:xfrm>
            <a:off x="4131468" y="2785055"/>
            <a:ext cx="1744133" cy="294377"/>
          </a:xfrm>
          <a:custGeom>
            <a:avLst/>
            <a:gdLst>
              <a:gd name="connsiteX0" fmla="*/ 0 w 1744133"/>
              <a:gd name="connsiteY0" fmla="*/ 0 h 294377"/>
              <a:gd name="connsiteX1" fmla="*/ 563936 w 1744133"/>
              <a:gd name="connsiteY1" fmla="*/ 0 h 294377"/>
              <a:gd name="connsiteX2" fmla="*/ 1180197 w 1744133"/>
              <a:gd name="connsiteY2" fmla="*/ 0 h 294377"/>
              <a:gd name="connsiteX3" fmla="*/ 1744133 w 1744133"/>
              <a:gd name="connsiteY3" fmla="*/ 0 h 294377"/>
              <a:gd name="connsiteX4" fmla="*/ 1744133 w 1744133"/>
              <a:gd name="connsiteY4" fmla="*/ 294377 h 294377"/>
              <a:gd name="connsiteX5" fmla="*/ 1215079 w 1744133"/>
              <a:gd name="connsiteY5" fmla="*/ 294377 h 294377"/>
              <a:gd name="connsiteX6" fmla="*/ 668584 w 1744133"/>
              <a:gd name="connsiteY6" fmla="*/ 294377 h 294377"/>
              <a:gd name="connsiteX7" fmla="*/ 0 w 1744133"/>
              <a:gd name="connsiteY7" fmla="*/ 294377 h 294377"/>
              <a:gd name="connsiteX8" fmla="*/ 0 w 1744133"/>
              <a:gd name="connsiteY8" fmla="*/ 0 h 2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133" h="294377" fill="none" extrusionOk="0">
                <a:moveTo>
                  <a:pt x="0" y="0"/>
                </a:moveTo>
                <a:cubicBezTo>
                  <a:pt x="173056" y="-34746"/>
                  <a:pt x="300169" y="50814"/>
                  <a:pt x="563936" y="0"/>
                </a:cubicBezTo>
                <a:cubicBezTo>
                  <a:pt x="827703" y="-50814"/>
                  <a:pt x="931459" y="56226"/>
                  <a:pt x="1180197" y="0"/>
                </a:cubicBezTo>
                <a:cubicBezTo>
                  <a:pt x="1428935" y="-56226"/>
                  <a:pt x="1469774" y="62500"/>
                  <a:pt x="1744133" y="0"/>
                </a:cubicBezTo>
                <a:cubicBezTo>
                  <a:pt x="1769446" y="84824"/>
                  <a:pt x="1721623" y="165013"/>
                  <a:pt x="1744133" y="294377"/>
                </a:cubicBezTo>
                <a:cubicBezTo>
                  <a:pt x="1548614" y="326872"/>
                  <a:pt x="1472607" y="266824"/>
                  <a:pt x="1215079" y="294377"/>
                </a:cubicBezTo>
                <a:cubicBezTo>
                  <a:pt x="957551" y="321930"/>
                  <a:pt x="898450" y="257168"/>
                  <a:pt x="668584" y="294377"/>
                </a:cubicBezTo>
                <a:cubicBezTo>
                  <a:pt x="438719" y="331586"/>
                  <a:pt x="209490" y="225748"/>
                  <a:pt x="0" y="294377"/>
                </a:cubicBezTo>
                <a:cubicBezTo>
                  <a:pt x="-32374" y="166281"/>
                  <a:pt x="8277" y="74460"/>
                  <a:pt x="0" y="0"/>
                </a:cubicBezTo>
                <a:close/>
              </a:path>
              <a:path w="1744133" h="294377" stroke="0" extrusionOk="0">
                <a:moveTo>
                  <a:pt x="0" y="0"/>
                </a:moveTo>
                <a:cubicBezTo>
                  <a:pt x="194668" y="-26058"/>
                  <a:pt x="352372" y="21309"/>
                  <a:pt x="529054" y="0"/>
                </a:cubicBezTo>
                <a:cubicBezTo>
                  <a:pt x="705736" y="-21309"/>
                  <a:pt x="943231" y="46456"/>
                  <a:pt x="1127873" y="0"/>
                </a:cubicBezTo>
                <a:cubicBezTo>
                  <a:pt x="1312515" y="-46456"/>
                  <a:pt x="1445588" y="12112"/>
                  <a:pt x="1744133" y="0"/>
                </a:cubicBezTo>
                <a:cubicBezTo>
                  <a:pt x="1755551" y="132132"/>
                  <a:pt x="1728267" y="171178"/>
                  <a:pt x="1744133" y="294377"/>
                </a:cubicBezTo>
                <a:cubicBezTo>
                  <a:pt x="1542511" y="322318"/>
                  <a:pt x="1397039" y="239171"/>
                  <a:pt x="1215079" y="294377"/>
                </a:cubicBezTo>
                <a:cubicBezTo>
                  <a:pt x="1033119" y="349583"/>
                  <a:pt x="889409" y="245176"/>
                  <a:pt x="598819" y="294377"/>
                </a:cubicBezTo>
                <a:cubicBezTo>
                  <a:pt x="308229" y="343578"/>
                  <a:pt x="297074" y="251480"/>
                  <a:pt x="0" y="294377"/>
                </a:cubicBezTo>
                <a:cubicBezTo>
                  <a:pt x="-8887" y="187472"/>
                  <a:pt x="2069" y="76756"/>
                  <a:pt x="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014088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1100" b="1" i="1" dirty="0">
                <a:solidFill>
                  <a:schemeClr val="bg1">
                    <a:lumMod val="50000"/>
                  </a:schemeClr>
                </a:solidFill>
              </a:rPr>
              <a:t>chatbot APP API Server</a:t>
            </a:r>
            <a:endParaRPr lang="en-US" sz="11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Graphic 19" descr="User outline">
            <a:extLst>
              <a:ext uri="{FF2B5EF4-FFF2-40B4-BE49-F238E27FC236}">
                <a16:creationId xmlns:a16="http://schemas.microsoft.com/office/drawing/2014/main" id="{8A6F4761-269F-6CB4-6186-1D7E131B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469" y="1812605"/>
            <a:ext cx="914400" cy="914400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83F8956-DFC9-B49A-9BF7-FAB8041F03E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506803" y="2335422"/>
            <a:ext cx="1083731" cy="652833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7BB6E5-08DB-24AE-37F2-7842603BFF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04934" y="2335422"/>
            <a:ext cx="965202" cy="0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Server with solid fill">
            <a:extLst>
              <a:ext uri="{FF2B5EF4-FFF2-40B4-BE49-F238E27FC236}">
                <a16:creationId xmlns:a16="http://schemas.microsoft.com/office/drawing/2014/main" id="{B5E1924F-EE4F-C01C-52DA-30B043577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0136" y="1923889"/>
            <a:ext cx="914400" cy="914400"/>
          </a:xfrm>
          <a:prstGeom prst="rect">
            <a:avLst/>
          </a:prstGeom>
        </p:spPr>
      </p:pic>
      <p:pic>
        <p:nvPicPr>
          <p:cNvPr id="38" name="Graphic 37" descr="Database with solid fill">
            <a:extLst>
              <a:ext uri="{FF2B5EF4-FFF2-40B4-BE49-F238E27FC236}">
                <a16:creationId xmlns:a16="http://schemas.microsoft.com/office/drawing/2014/main" id="{F30BDBB5-7944-E123-A1C5-72C3FEBC2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2200" y="2988255"/>
            <a:ext cx="914400" cy="9144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961907B-01EE-9C05-A4AC-968FB37E4C0E}"/>
              </a:ext>
            </a:extLst>
          </p:cNvPr>
          <p:cNvSpPr/>
          <p:nvPr/>
        </p:nvSpPr>
        <p:spPr>
          <a:xfrm>
            <a:off x="2192602" y="2792622"/>
            <a:ext cx="1744133" cy="294377"/>
          </a:xfrm>
          <a:custGeom>
            <a:avLst/>
            <a:gdLst>
              <a:gd name="connsiteX0" fmla="*/ 0 w 1744133"/>
              <a:gd name="connsiteY0" fmla="*/ 0 h 294377"/>
              <a:gd name="connsiteX1" fmla="*/ 529054 w 1744133"/>
              <a:gd name="connsiteY1" fmla="*/ 0 h 294377"/>
              <a:gd name="connsiteX2" fmla="*/ 1145314 w 1744133"/>
              <a:gd name="connsiteY2" fmla="*/ 0 h 294377"/>
              <a:gd name="connsiteX3" fmla="*/ 1744133 w 1744133"/>
              <a:gd name="connsiteY3" fmla="*/ 0 h 294377"/>
              <a:gd name="connsiteX4" fmla="*/ 1744133 w 1744133"/>
              <a:gd name="connsiteY4" fmla="*/ 294377 h 294377"/>
              <a:gd name="connsiteX5" fmla="*/ 1162755 w 1744133"/>
              <a:gd name="connsiteY5" fmla="*/ 294377 h 294377"/>
              <a:gd name="connsiteX6" fmla="*/ 546495 w 1744133"/>
              <a:gd name="connsiteY6" fmla="*/ 294377 h 294377"/>
              <a:gd name="connsiteX7" fmla="*/ 0 w 1744133"/>
              <a:gd name="connsiteY7" fmla="*/ 294377 h 294377"/>
              <a:gd name="connsiteX8" fmla="*/ 0 w 1744133"/>
              <a:gd name="connsiteY8" fmla="*/ 0 h 2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133" h="294377" fill="none" extrusionOk="0">
                <a:moveTo>
                  <a:pt x="0" y="0"/>
                </a:moveTo>
                <a:cubicBezTo>
                  <a:pt x="169757" y="-20919"/>
                  <a:pt x="344881" y="41134"/>
                  <a:pt x="529054" y="0"/>
                </a:cubicBezTo>
                <a:cubicBezTo>
                  <a:pt x="713227" y="-41134"/>
                  <a:pt x="937331" y="42329"/>
                  <a:pt x="1145314" y="0"/>
                </a:cubicBezTo>
                <a:cubicBezTo>
                  <a:pt x="1353297" y="-42329"/>
                  <a:pt x="1569063" y="10499"/>
                  <a:pt x="1744133" y="0"/>
                </a:cubicBezTo>
                <a:cubicBezTo>
                  <a:pt x="1770858" y="132138"/>
                  <a:pt x="1712961" y="228630"/>
                  <a:pt x="1744133" y="294377"/>
                </a:cubicBezTo>
                <a:cubicBezTo>
                  <a:pt x="1488350" y="330291"/>
                  <a:pt x="1304711" y="246493"/>
                  <a:pt x="1162755" y="294377"/>
                </a:cubicBezTo>
                <a:cubicBezTo>
                  <a:pt x="1020799" y="342261"/>
                  <a:pt x="852558" y="229881"/>
                  <a:pt x="546495" y="294377"/>
                </a:cubicBezTo>
                <a:cubicBezTo>
                  <a:pt x="240432" y="358873"/>
                  <a:pt x="230066" y="238945"/>
                  <a:pt x="0" y="294377"/>
                </a:cubicBezTo>
                <a:cubicBezTo>
                  <a:pt x="-33724" y="181709"/>
                  <a:pt x="6011" y="98943"/>
                  <a:pt x="0" y="0"/>
                </a:cubicBezTo>
                <a:close/>
              </a:path>
              <a:path w="1744133" h="294377" stroke="0" extrusionOk="0">
                <a:moveTo>
                  <a:pt x="0" y="0"/>
                </a:moveTo>
                <a:cubicBezTo>
                  <a:pt x="250303" y="-51148"/>
                  <a:pt x="387608" y="33405"/>
                  <a:pt x="581378" y="0"/>
                </a:cubicBezTo>
                <a:cubicBezTo>
                  <a:pt x="775148" y="-33405"/>
                  <a:pt x="991814" y="36417"/>
                  <a:pt x="1110431" y="0"/>
                </a:cubicBezTo>
                <a:cubicBezTo>
                  <a:pt x="1229048" y="-36417"/>
                  <a:pt x="1506081" y="3847"/>
                  <a:pt x="1744133" y="0"/>
                </a:cubicBezTo>
                <a:cubicBezTo>
                  <a:pt x="1778346" y="76867"/>
                  <a:pt x="1715077" y="171364"/>
                  <a:pt x="1744133" y="294377"/>
                </a:cubicBezTo>
                <a:cubicBezTo>
                  <a:pt x="1527174" y="352552"/>
                  <a:pt x="1302442" y="289362"/>
                  <a:pt x="1145314" y="294377"/>
                </a:cubicBezTo>
                <a:cubicBezTo>
                  <a:pt x="988186" y="299392"/>
                  <a:pt x="743035" y="283151"/>
                  <a:pt x="563936" y="294377"/>
                </a:cubicBezTo>
                <a:cubicBezTo>
                  <a:pt x="384837" y="305603"/>
                  <a:pt x="127658" y="236525"/>
                  <a:pt x="0" y="294377"/>
                </a:cubicBezTo>
                <a:cubicBezTo>
                  <a:pt x="-5171" y="218823"/>
                  <a:pt x="11803" y="99909"/>
                  <a:pt x="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323074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1100" b="1" i="1" dirty="0">
                <a:solidFill>
                  <a:schemeClr val="bg1">
                    <a:lumMod val="50000"/>
                  </a:schemeClr>
                </a:solidFill>
              </a:rPr>
              <a:t>Chatbot GUI Application</a:t>
            </a:r>
            <a:endParaRPr lang="en-US" sz="11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FFAB905-CB2F-D2B2-5C1D-E70DD3CFAD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390" y="2716038"/>
            <a:ext cx="350888" cy="124460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E6F151-5056-8650-4904-5019DD55726F}"/>
              </a:ext>
            </a:extLst>
          </p:cNvPr>
          <p:cNvSpPr/>
          <p:nvPr/>
        </p:nvSpPr>
        <p:spPr>
          <a:xfrm>
            <a:off x="5757333" y="3879952"/>
            <a:ext cx="1744133" cy="294377"/>
          </a:xfrm>
          <a:custGeom>
            <a:avLst/>
            <a:gdLst>
              <a:gd name="connsiteX0" fmla="*/ 0 w 1744133"/>
              <a:gd name="connsiteY0" fmla="*/ 0 h 294377"/>
              <a:gd name="connsiteX1" fmla="*/ 529054 w 1744133"/>
              <a:gd name="connsiteY1" fmla="*/ 0 h 294377"/>
              <a:gd name="connsiteX2" fmla="*/ 1075549 w 1744133"/>
              <a:gd name="connsiteY2" fmla="*/ 0 h 294377"/>
              <a:gd name="connsiteX3" fmla="*/ 1744133 w 1744133"/>
              <a:gd name="connsiteY3" fmla="*/ 0 h 294377"/>
              <a:gd name="connsiteX4" fmla="*/ 1744133 w 1744133"/>
              <a:gd name="connsiteY4" fmla="*/ 294377 h 294377"/>
              <a:gd name="connsiteX5" fmla="*/ 1127873 w 1744133"/>
              <a:gd name="connsiteY5" fmla="*/ 294377 h 294377"/>
              <a:gd name="connsiteX6" fmla="*/ 581378 w 1744133"/>
              <a:gd name="connsiteY6" fmla="*/ 294377 h 294377"/>
              <a:gd name="connsiteX7" fmla="*/ 0 w 1744133"/>
              <a:gd name="connsiteY7" fmla="*/ 294377 h 294377"/>
              <a:gd name="connsiteX8" fmla="*/ 0 w 1744133"/>
              <a:gd name="connsiteY8" fmla="*/ 0 h 2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133" h="294377" fill="none" extrusionOk="0">
                <a:moveTo>
                  <a:pt x="0" y="0"/>
                </a:moveTo>
                <a:cubicBezTo>
                  <a:pt x="162566" y="-30407"/>
                  <a:pt x="370119" y="59710"/>
                  <a:pt x="529054" y="0"/>
                </a:cubicBezTo>
                <a:cubicBezTo>
                  <a:pt x="687989" y="-59710"/>
                  <a:pt x="958717" y="32503"/>
                  <a:pt x="1075549" y="0"/>
                </a:cubicBezTo>
                <a:cubicBezTo>
                  <a:pt x="1192381" y="-32503"/>
                  <a:pt x="1438023" y="58029"/>
                  <a:pt x="1744133" y="0"/>
                </a:cubicBezTo>
                <a:cubicBezTo>
                  <a:pt x="1745366" y="71067"/>
                  <a:pt x="1731714" y="156090"/>
                  <a:pt x="1744133" y="294377"/>
                </a:cubicBezTo>
                <a:cubicBezTo>
                  <a:pt x="1539959" y="359033"/>
                  <a:pt x="1264231" y="278552"/>
                  <a:pt x="1127873" y="294377"/>
                </a:cubicBezTo>
                <a:cubicBezTo>
                  <a:pt x="991515" y="310202"/>
                  <a:pt x="755444" y="264543"/>
                  <a:pt x="581378" y="294377"/>
                </a:cubicBezTo>
                <a:cubicBezTo>
                  <a:pt x="407313" y="324211"/>
                  <a:pt x="268485" y="258337"/>
                  <a:pt x="0" y="294377"/>
                </a:cubicBezTo>
                <a:cubicBezTo>
                  <a:pt x="-10255" y="218625"/>
                  <a:pt x="21794" y="141785"/>
                  <a:pt x="0" y="0"/>
                </a:cubicBezTo>
                <a:close/>
              </a:path>
              <a:path w="1744133" h="294377" stroke="0" extrusionOk="0">
                <a:moveTo>
                  <a:pt x="0" y="0"/>
                </a:moveTo>
                <a:cubicBezTo>
                  <a:pt x="244502" y="-25241"/>
                  <a:pt x="410267" y="7954"/>
                  <a:pt x="581378" y="0"/>
                </a:cubicBezTo>
                <a:cubicBezTo>
                  <a:pt x="752489" y="-7954"/>
                  <a:pt x="929669" y="27072"/>
                  <a:pt x="1180197" y="0"/>
                </a:cubicBezTo>
                <a:cubicBezTo>
                  <a:pt x="1430725" y="-27072"/>
                  <a:pt x="1475925" y="4311"/>
                  <a:pt x="1744133" y="0"/>
                </a:cubicBezTo>
                <a:cubicBezTo>
                  <a:pt x="1746378" y="70179"/>
                  <a:pt x="1711073" y="207208"/>
                  <a:pt x="1744133" y="294377"/>
                </a:cubicBezTo>
                <a:cubicBezTo>
                  <a:pt x="1554030" y="298190"/>
                  <a:pt x="1255702" y="265788"/>
                  <a:pt x="1127873" y="294377"/>
                </a:cubicBezTo>
                <a:cubicBezTo>
                  <a:pt x="1000044" y="322966"/>
                  <a:pt x="701492" y="266634"/>
                  <a:pt x="581378" y="294377"/>
                </a:cubicBezTo>
                <a:cubicBezTo>
                  <a:pt x="461265" y="322120"/>
                  <a:pt x="141736" y="277783"/>
                  <a:pt x="0" y="294377"/>
                </a:cubicBezTo>
                <a:cubicBezTo>
                  <a:pt x="-34734" y="222434"/>
                  <a:pt x="14562" y="135829"/>
                  <a:pt x="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54209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1100" b="1" i="1" dirty="0">
                <a:solidFill>
                  <a:schemeClr val="bg1">
                    <a:lumMod val="50000"/>
                  </a:schemeClr>
                </a:solidFill>
              </a:rPr>
              <a:t>APP Database</a:t>
            </a:r>
            <a:endParaRPr lang="en-US" sz="11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567924-DD0E-F732-7076-4BB4BCB02634}"/>
              </a:ext>
            </a:extLst>
          </p:cNvPr>
          <p:cNvSpPr/>
          <p:nvPr/>
        </p:nvSpPr>
        <p:spPr>
          <a:xfrm>
            <a:off x="7230004" y="2785054"/>
            <a:ext cx="1744133" cy="452967"/>
          </a:xfrm>
          <a:custGeom>
            <a:avLst/>
            <a:gdLst>
              <a:gd name="connsiteX0" fmla="*/ 0 w 1744133"/>
              <a:gd name="connsiteY0" fmla="*/ 0 h 452967"/>
              <a:gd name="connsiteX1" fmla="*/ 529054 w 1744133"/>
              <a:gd name="connsiteY1" fmla="*/ 0 h 452967"/>
              <a:gd name="connsiteX2" fmla="*/ 1127873 w 1744133"/>
              <a:gd name="connsiteY2" fmla="*/ 0 h 452967"/>
              <a:gd name="connsiteX3" fmla="*/ 1744133 w 1744133"/>
              <a:gd name="connsiteY3" fmla="*/ 0 h 452967"/>
              <a:gd name="connsiteX4" fmla="*/ 1744133 w 1744133"/>
              <a:gd name="connsiteY4" fmla="*/ 452967 h 452967"/>
              <a:gd name="connsiteX5" fmla="*/ 1145314 w 1744133"/>
              <a:gd name="connsiteY5" fmla="*/ 452967 h 452967"/>
              <a:gd name="connsiteX6" fmla="*/ 563936 w 1744133"/>
              <a:gd name="connsiteY6" fmla="*/ 452967 h 452967"/>
              <a:gd name="connsiteX7" fmla="*/ 0 w 1744133"/>
              <a:gd name="connsiteY7" fmla="*/ 452967 h 452967"/>
              <a:gd name="connsiteX8" fmla="*/ 0 w 1744133"/>
              <a:gd name="connsiteY8" fmla="*/ 0 h 45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133" h="452967" fill="none" extrusionOk="0">
                <a:moveTo>
                  <a:pt x="0" y="0"/>
                </a:moveTo>
                <a:cubicBezTo>
                  <a:pt x="142873" y="-28896"/>
                  <a:pt x="384411" y="2877"/>
                  <a:pt x="529054" y="0"/>
                </a:cubicBezTo>
                <a:cubicBezTo>
                  <a:pt x="673697" y="-2877"/>
                  <a:pt x="915893" y="905"/>
                  <a:pt x="1127873" y="0"/>
                </a:cubicBezTo>
                <a:cubicBezTo>
                  <a:pt x="1339853" y="-905"/>
                  <a:pt x="1470276" y="32294"/>
                  <a:pt x="1744133" y="0"/>
                </a:cubicBezTo>
                <a:cubicBezTo>
                  <a:pt x="1774164" y="107573"/>
                  <a:pt x="1707760" y="279698"/>
                  <a:pt x="1744133" y="452967"/>
                </a:cubicBezTo>
                <a:cubicBezTo>
                  <a:pt x="1570387" y="500930"/>
                  <a:pt x="1308171" y="418716"/>
                  <a:pt x="1145314" y="452967"/>
                </a:cubicBezTo>
                <a:cubicBezTo>
                  <a:pt x="982457" y="487218"/>
                  <a:pt x="737118" y="451932"/>
                  <a:pt x="563936" y="452967"/>
                </a:cubicBezTo>
                <a:cubicBezTo>
                  <a:pt x="390754" y="454002"/>
                  <a:pt x="212785" y="390946"/>
                  <a:pt x="0" y="452967"/>
                </a:cubicBezTo>
                <a:cubicBezTo>
                  <a:pt x="-10532" y="258404"/>
                  <a:pt x="50116" y="129204"/>
                  <a:pt x="0" y="0"/>
                </a:cubicBezTo>
                <a:close/>
              </a:path>
              <a:path w="1744133" h="452967" stroke="0" extrusionOk="0">
                <a:moveTo>
                  <a:pt x="0" y="0"/>
                </a:moveTo>
                <a:cubicBezTo>
                  <a:pt x="257913" y="-39561"/>
                  <a:pt x="363212" y="16238"/>
                  <a:pt x="546495" y="0"/>
                </a:cubicBezTo>
                <a:cubicBezTo>
                  <a:pt x="729779" y="-16238"/>
                  <a:pt x="978600" y="29283"/>
                  <a:pt x="1110431" y="0"/>
                </a:cubicBezTo>
                <a:cubicBezTo>
                  <a:pt x="1242262" y="-29283"/>
                  <a:pt x="1506679" y="58658"/>
                  <a:pt x="1744133" y="0"/>
                </a:cubicBezTo>
                <a:cubicBezTo>
                  <a:pt x="1788952" y="185095"/>
                  <a:pt x="1723484" y="346368"/>
                  <a:pt x="1744133" y="452967"/>
                </a:cubicBezTo>
                <a:cubicBezTo>
                  <a:pt x="1478618" y="467373"/>
                  <a:pt x="1348506" y="397190"/>
                  <a:pt x="1197638" y="452967"/>
                </a:cubicBezTo>
                <a:cubicBezTo>
                  <a:pt x="1046771" y="508744"/>
                  <a:pt x="836531" y="444884"/>
                  <a:pt x="651143" y="452967"/>
                </a:cubicBezTo>
                <a:cubicBezTo>
                  <a:pt x="465755" y="461050"/>
                  <a:pt x="290092" y="444169"/>
                  <a:pt x="0" y="452967"/>
                </a:cubicBezTo>
                <a:cubicBezTo>
                  <a:pt x="-21169" y="297512"/>
                  <a:pt x="51837" y="182370"/>
                  <a:pt x="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364665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1100" b="1" i="1" dirty="0">
                <a:solidFill>
                  <a:schemeClr val="bg1">
                    <a:lumMod val="50000"/>
                  </a:schemeClr>
                </a:solidFill>
              </a:rPr>
              <a:t>LARGE LANGUAGE MODEL</a:t>
            </a:r>
            <a:endParaRPr lang="en-US" sz="11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1FFBEF-7C24-C6C6-E871-A80CD2CB032F}"/>
              </a:ext>
            </a:extLst>
          </p:cNvPr>
          <p:cNvSpPr/>
          <p:nvPr/>
        </p:nvSpPr>
        <p:spPr>
          <a:xfrm rot="5400000">
            <a:off x="6234288" y="1777468"/>
            <a:ext cx="1744133" cy="294377"/>
          </a:xfrm>
          <a:custGeom>
            <a:avLst/>
            <a:gdLst>
              <a:gd name="connsiteX0" fmla="*/ 0 w 1744133"/>
              <a:gd name="connsiteY0" fmla="*/ 0 h 294377"/>
              <a:gd name="connsiteX1" fmla="*/ 598819 w 1744133"/>
              <a:gd name="connsiteY1" fmla="*/ 0 h 294377"/>
              <a:gd name="connsiteX2" fmla="*/ 1145314 w 1744133"/>
              <a:gd name="connsiteY2" fmla="*/ 0 h 294377"/>
              <a:gd name="connsiteX3" fmla="*/ 1744133 w 1744133"/>
              <a:gd name="connsiteY3" fmla="*/ 0 h 294377"/>
              <a:gd name="connsiteX4" fmla="*/ 1744133 w 1744133"/>
              <a:gd name="connsiteY4" fmla="*/ 294377 h 294377"/>
              <a:gd name="connsiteX5" fmla="*/ 1127873 w 1744133"/>
              <a:gd name="connsiteY5" fmla="*/ 294377 h 294377"/>
              <a:gd name="connsiteX6" fmla="*/ 598819 w 1744133"/>
              <a:gd name="connsiteY6" fmla="*/ 294377 h 294377"/>
              <a:gd name="connsiteX7" fmla="*/ 0 w 1744133"/>
              <a:gd name="connsiteY7" fmla="*/ 294377 h 294377"/>
              <a:gd name="connsiteX8" fmla="*/ 0 w 1744133"/>
              <a:gd name="connsiteY8" fmla="*/ 0 h 2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4133" h="294377" fill="none" extrusionOk="0">
                <a:moveTo>
                  <a:pt x="0" y="0"/>
                </a:moveTo>
                <a:cubicBezTo>
                  <a:pt x="131886" y="-58028"/>
                  <a:pt x="392724" y="54933"/>
                  <a:pt x="598819" y="0"/>
                </a:cubicBezTo>
                <a:cubicBezTo>
                  <a:pt x="804914" y="-54933"/>
                  <a:pt x="985932" y="33655"/>
                  <a:pt x="1145314" y="0"/>
                </a:cubicBezTo>
                <a:cubicBezTo>
                  <a:pt x="1304697" y="-33655"/>
                  <a:pt x="1620969" y="39936"/>
                  <a:pt x="1744133" y="0"/>
                </a:cubicBezTo>
                <a:cubicBezTo>
                  <a:pt x="1768959" y="77959"/>
                  <a:pt x="1711061" y="196019"/>
                  <a:pt x="1744133" y="294377"/>
                </a:cubicBezTo>
                <a:cubicBezTo>
                  <a:pt x="1471314" y="338290"/>
                  <a:pt x="1434117" y="230600"/>
                  <a:pt x="1127873" y="294377"/>
                </a:cubicBezTo>
                <a:cubicBezTo>
                  <a:pt x="821629" y="358154"/>
                  <a:pt x="708363" y="237404"/>
                  <a:pt x="598819" y="294377"/>
                </a:cubicBezTo>
                <a:cubicBezTo>
                  <a:pt x="489275" y="351350"/>
                  <a:pt x="159446" y="247672"/>
                  <a:pt x="0" y="294377"/>
                </a:cubicBezTo>
                <a:cubicBezTo>
                  <a:pt x="-762" y="160557"/>
                  <a:pt x="9012" y="75506"/>
                  <a:pt x="0" y="0"/>
                </a:cubicBezTo>
                <a:close/>
              </a:path>
              <a:path w="1744133" h="294377" stroke="0" extrusionOk="0">
                <a:moveTo>
                  <a:pt x="0" y="0"/>
                </a:moveTo>
                <a:cubicBezTo>
                  <a:pt x="267822" y="-22178"/>
                  <a:pt x="399751" y="45836"/>
                  <a:pt x="581378" y="0"/>
                </a:cubicBezTo>
                <a:cubicBezTo>
                  <a:pt x="763005" y="-45836"/>
                  <a:pt x="973880" y="73385"/>
                  <a:pt x="1197638" y="0"/>
                </a:cubicBezTo>
                <a:cubicBezTo>
                  <a:pt x="1421396" y="-73385"/>
                  <a:pt x="1504230" y="35564"/>
                  <a:pt x="1744133" y="0"/>
                </a:cubicBezTo>
                <a:cubicBezTo>
                  <a:pt x="1753264" y="84804"/>
                  <a:pt x="1718738" y="205543"/>
                  <a:pt x="1744133" y="294377"/>
                </a:cubicBezTo>
                <a:cubicBezTo>
                  <a:pt x="1494373" y="338402"/>
                  <a:pt x="1265614" y="268659"/>
                  <a:pt x="1145314" y="294377"/>
                </a:cubicBezTo>
                <a:cubicBezTo>
                  <a:pt x="1025014" y="320095"/>
                  <a:pt x="797024" y="291434"/>
                  <a:pt x="529054" y="294377"/>
                </a:cubicBezTo>
                <a:cubicBezTo>
                  <a:pt x="261084" y="297320"/>
                  <a:pt x="248071" y="252625"/>
                  <a:pt x="0" y="294377"/>
                </a:cubicBezTo>
                <a:cubicBezTo>
                  <a:pt x="-16507" y="209448"/>
                  <a:pt x="3844" y="66067"/>
                  <a:pt x="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53284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buSzPct val="100000"/>
            </a:pPr>
            <a:r>
              <a:rPr lang="en-GB" sz="1100" b="1" i="1" dirty="0">
                <a:solidFill>
                  <a:schemeClr val="bg1">
                    <a:lumMod val="50000"/>
                  </a:schemeClr>
                </a:solidFill>
              </a:rPr>
              <a:t>LLM SERVICE API</a:t>
            </a:r>
            <a:endParaRPr lang="en-US" sz="11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0" name="Graphic 59" descr="Left Brain outline">
            <a:extLst>
              <a:ext uri="{FF2B5EF4-FFF2-40B4-BE49-F238E27FC236}">
                <a16:creationId xmlns:a16="http://schemas.microsoft.com/office/drawing/2014/main" id="{D237F586-49CB-0E4D-6F31-A124CD02B9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1794" y="1206890"/>
            <a:ext cx="1642534" cy="1642534"/>
          </a:xfrm>
          <a:prstGeom prst="rect">
            <a:avLst/>
          </a:prstGeom>
        </p:spPr>
      </p:pic>
      <p:pic>
        <p:nvPicPr>
          <p:cNvPr id="62" name="Graphic 61" descr="Network outline">
            <a:extLst>
              <a:ext uri="{FF2B5EF4-FFF2-40B4-BE49-F238E27FC236}">
                <a16:creationId xmlns:a16="http://schemas.microsoft.com/office/drawing/2014/main" id="{5A4A1BDB-857C-0728-3250-A1099983B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477" y="1766895"/>
            <a:ext cx="492282" cy="492282"/>
          </a:xfrm>
          <a:prstGeom prst="rect">
            <a:avLst/>
          </a:prstGeom>
        </p:spPr>
      </p:pic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6D2924FE-5A6F-9F6F-EEBC-715204A56FF6}"/>
              </a:ext>
            </a:extLst>
          </p:cNvPr>
          <p:cNvSpPr/>
          <p:nvPr/>
        </p:nvSpPr>
        <p:spPr>
          <a:xfrm rot="10800000">
            <a:off x="149672" y="2711211"/>
            <a:ext cx="1298128" cy="652833"/>
          </a:xfrm>
          <a:custGeom>
            <a:avLst/>
            <a:gdLst>
              <a:gd name="connsiteX0" fmla="*/ 0 w 1298128"/>
              <a:gd name="connsiteY0" fmla="*/ 108808 h 652833"/>
              <a:gd name="connsiteX1" fmla="*/ 108808 w 1298128"/>
              <a:gd name="connsiteY1" fmla="*/ 0 h 652833"/>
              <a:gd name="connsiteX2" fmla="*/ 216355 w 1298128"/>
              <a:gd name="connsiteY2" fmla="*/ 0 h 652833"/>
              <a:gd name="connsiteX3" fmla="*/ 216355 w 1298128"/>
              <a:gd name="connsiteY3" fmla="*/ 0 h 652833"/>
              <a:gd name="connsiteX4" fmla="*/ 540887 w 1298128"/>
              <a:gd name="connsiteY4" fmla="*/ 0 h 652833"/>
              <a:gd name="connsiteX5" fmla="*/ 871588 w 1298128"/>
              <a:gd name="connsiteY5" fmla="*/ 0 h 652833"/>
              <a:gd name="connsiteX6" fmla="*/ 1189320 w 1298128"/>
              <a:gd name="connsiteY6" fmla="*/ 0 h 652833"/>
              <a:gd name="connsiteX7" fmla="*/ 1298128 w 1298128"/>
              <a:gd name="connsiteY7" fmla="*/ 108808 h 652833"/>
              <a:gd name="connsiteX8" fmla="*/ 1298128 w 1298128"/>
              <a:gd name="connsiteY8" fmla="*/ 380819 h 652833"/>
              <a:gd name="connsiteX9" fmla="*/ 1298128 w 1298128"/>
              <a:gd name="connsiteY9" fmla="*/ 380819 h 652833"/>
              <a:gd name="connsiteX10" fmla="*/ 1298128 w 1298128"/>
              <a:gd name="connsiteY10" fmla="*/ 544028 h 652833"/>
              <a:gd name="connsiteX11" fmla="*/ 1298128 w 1298128"/>
              <a:gd name="connsiteY11" fmla="*/ 544025 h 652833"/>
              <a:gd name="connsiteX12" fmla="*/ 1189320 w 1298128"/>
              <a:gd name="connsiteY12" fmla="*/ 652833 h 652833"/>
              <a:gd name="connsiteX13" fmla="*/ 852135 w 1298128"/>
              <a:gd name="connsiteY13" fmla="*/ 652833 h 652833"/>
              <a:gd name="connsiteX14" fmla="*/ 540887 w 1298128"/>
              <a:gd name="connsiteY14" fmla="*/ 652833 h 652833"/>
              <a:gd name="connsiteX15" fmla="*/ 378625 w 1298128"/>
              <a:gd name="connsiteY15" fmla="*/ 734437 h 652833"/>
              <a:gd name="connsiteX16" fmla="*/ 216355 w 1298128"/>
              <a:gd name="connsiteY16" fmla="*/ 652833 h 652833"/>
              <a:gd name="connsiteX17" fmla="*/ 108808 w 1298128"/>
              <a:gd name="connsiteY17" fmla="*/ 652833 h 652833"/>
              <a:gd name="connsiteX18" fmla="*/ 0 w 1298128"/>
              <a:gd name="connsiteY18" fmla="*/ 544025 h 652833"/>
              <a:gd name="connsiteX19" fmla="*/ 0 w 1298128"/>
              <a:gd name="connsiteY19" fmla="*/ 544028 h 652833"/>
              <a:gd name="connsiteX20" fmla="*/ 0 w 1298128"/>
              <a:gd name="connsiteY20" fmla="*/ 380819 h 652833"/>
              <a:gd name="connsiteX21" fmla="*/ 0 w 1298128"/>
              <a:gd name="connsiteY21" fmla="*/ 380819 h 652833"/>
              <a:gd name="connsiteX22" fmla="*/ 0 w 1298128"/>
              <a:gd name="connsiteY22" fmla="*/ 108808 h 65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98128" h="652833" extrusionOk="0">
                <a:moveTo>
                  <a:pt x="0" y="108808"/>
                </a:moveTo>
                <a:cubicBezTo>
                  <a:pt x="-7959" y="52223"/>
                  <a:pt x="36972" y="-5218"/>
                  <a:pt x="108808" y="0"/>
                </a:cubicBezTo>
                <a:cubicBezTo>
                  <a:pt x="154724" y="-6613"/>
                  <a:pt x="165705" y="1216"/>
                  <a:pt x="216355" y="0"/>
                </a:cubicBezTo>
                <a:lnTo>
                  <a:pt x="216355" y="0"/>
                </a:lnTo>
                <a:cubicBezTo>
                  <a:pt x="356241" y="-13158"/>
                  <a:pt x="441661" y="19511"/>
                  <a:pt x="540887" y="0"/>
                </a:cubicBezTo>
                <a:cubicBezTo>
                  <a:pt x="684214" y="-11016"/>
                  <a:pt x="750417" y="29245"/>
                  <a:pt x="871588" y="0"/>
                </a:cubicBezTo>
                <a:cubicBezTo>
                  <a:pt x="992759" y="-29245"/>
                  <a:pt x="1115637" y="12020"/>
                  <a:pt x="1189320" y="0"/>
                </a:cubicBezTo>
                <a:cubicBezTo>
                  <a:pt x="1235085" y="-10309"/>
                  <a:pt x="1305011" y="57283"/>
                  <a:pt x="1298128" y="108808"/>
                </a:cubicBezTo>
                <a:cubicBezTo>
                  <a:pt x="1320909" y="172066"/>
                  <a:pt x="1281142" y="309079"/>
                  <a:pt x="1298128" y="380819"/>
                </a:cubicBezTo>
                <a:lnTo>
                  <a:pt x="1298128" y="380819"/>
                </a:lnTo>
                <a:cubicBezTo>
                  <a:pt x="1306345" y="442431"/>
                  <a:pt x="1280180" y="501986"/>
                  <a:pt x="1298128" y="544028"/>
                </a:cubicBezTo>
                <a:lnTo>
                  <a:pt x="1298128" y="544025"/>
                </a:lnTo>
                <a:cubicBezTo>
                  <a:pt x="1292894" y="589991"/>
                  <a:pt x="1247279" y="650339"/>
                  <a:pt x="1189320" y="652833"/>
                </a:cubicBezTo>
                <a:cubicBezTo>
                  <a:pt x="1060677" y="666618"/>
                  <a:pt x="995474" y="620027"/>
                  <a:pt x="852135" y="652833"/>
                </a:cubicBezTo>
                <a:cubicBezTo>
                  <a:pt x="708796" y="685639"/>
                  <a:pt x="678111" y="624109"/>
                  <a:pt x="540887" y="652833"/>
                </a:cubicBezTo>
                <a:cubicBezTo>
                  <a:pt x="483302" y="690860"/>
                  <a:pt x="439538" y="684339"/>
                  <a:pt x="378625" y="734437"/>
                </a:cubicBezTo>
                <a:cubicBezTo>
                  <a:pt x="314047" y="704070"/>
                  <a:pt x="258116" y="652200"/>
                  <a:pt x="216355" y="652833"/>
                </a:cubicBezTo>
                <a:cubicBezTo>
                  <a:pt x="194075" y="657740"/>
                  <a:pt x="135229" y="644398"/>
                  <a:pt x="108808" y="652833"/>
                </a:cubicBezTo>
                <a:cubicBezTo>
                  <a:pt x="55716" y="646609"/>
                  <a:pt x="-4796" y="608113"/>
                  <a:pt x="0" y="544025"/>
                </a:cubicBezTo>
                <a:lnTo>
                  <a:pt x="0" y="544028"/>
                </a:lnTo>
                <a:cubicBezTo>
                  <a:pt x="-17184" y="500155"/>
                  <a:pt x="12344" y="453393"/>
                  <a:pt x="0" y="380819"/>
                </a:cubicBezTo>
                <a:lnTo>
                  <a:pt x="0" y="380819"/>
                </a:lnTo>
                <a:cubicBezTo>
                  <a:pt x="-30629" y="258554"/>
                  <a:pt x="18017" y="226745"/>
                  <a:pt x="0" y="108808"/>
                </a:cubicBezTo>
                <a:close/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546048002">
                  <a:prstGeom prst="wedgeRoundRectCallo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9EECE3-E33B-4501-061F-DF30FD95B646}"/>
              </a:ext>
            </a:extLst>
          </p:cNvPr>
          <p:cNvSpPr txBox="1"/>
          <p:nvPr/>
        </p:nvSpPr>
        <p:spPr>
          <a:xfrm>
            <a:off x="211668" y="2847571"/>
            <a:ext cx="1198752" cy="400110"/>
          </a:xfrm>
          <a:custGeom>
            <a:avLst/>
            <a:gdLst>
              <a:gd name="connsiteX0" fmla="*/ 0 w 1198752"/>
              <a:gd name="connsiteY0" fmla="*/ 0 h 400110"/>
              <a:gd name="connsiteX1" fmla="*/ 575401 w 1198752"/>
              <a:gd name="connsiteY1" fmla="*/ 0 h 400110"/>
              <a:gd name="connsiteX2" fmla="*/ 1198752 w 1198752"/>
              <a:gd name="connsiteY2" fmla="*/ 0 h 400110"/>
              <a:gd name="connsiteX3" fmla="*/ 1198752 w 1198752"/>
              <a:gd name="connsiteY3" fmla="*/ 400110 h 400110"/>
              <a:gd name="connsiteX4" fmla="*/ 599376 w 1198752"/>
              <a:gd name="connsiteY4" fmla="*/ 400110 h 400110"/>
              <a:gd name="connsiteX5" fmla="*/ 0 w 1198752"/>
              <a:gd name="connsiteY5" fmla="*/ 400110 h 400110"/>
              <a:gd name="connsiteX6" fmla="*/ 0 w 1198752"/>
              <a:gd name="connsiteY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8752" h="400110" extrusionOk="0">
                <a:moveTo>
                  <a:pt x="0" y="0"/>
                </a:moveTo>
                <a:cubicBezTo>
                  <a:pt x="254504" y="-13246"/>
                  <a:pt x="374920" y="31226"/>
                  <a:pt x="575401" y="0"/>
                </a:cubicBezTo>
                <a:cubicBezTo>
                  <a:pt x="775882" y="-31226"/>
                  <a:pt x="965638" y="36966"/>
                  <a:pt x="1198752" y="0"/>
                </a:cubicBezTo>
                <a:cubicBezTo>
                  <a:pt x="1232791" y="187689"/>
                  <a:pt x="1153563" y="238355"/>
                  <a:pt x="1198752" y="400110"/>
                </a:cubicBezTo>
                <a:cubicBezTo>
                  <a:pt x="923333" y="427642"/>
                  <a:pt x="779222" y="337050"/>
                  <a:pt x="599376" y="400110"/>
                </a:cubicBezTo>
                <a:cubicBezTo>
                  <a:pt x="419530" y="463170"/>
                  <a:pt x="233370" y="330091"/>
                  <a:pt x="0" y="400110"/>
                </a:cubicBezTo>
                <a:cubicBezTo>
                  <a:pt x="-46450" y="216725"/>
                  <a:pt x="14768" y="152092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31507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lang="en-GB" sz="1000" dirty="0">
                <a:solidFill>
                  <a:schemeClr val="accent2"/>
                </a:solidFill>
                <a:latin typeface="Nokia Pure Text Light"/>
              </a:rPr>
              <a:t> User Question in Natural Language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1736B6-3123-BD44-D5EF-8EDB27DA1D96}"/>
              </a:ext>
            </a:extLst>
          </p:cNvPr>
          <p:cNvCxnSpPr>
            <a:cxnSpLocks/>
          </p:cNvCxnSpPr>
          <p:nvPr/>
        </p:nvCxnSpPr>
        <p:spPr>
          <a:xfrm>
            <a:off x="5381510" y="2335422"/>
            <a:ext cx="1484654" cy="0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68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E159-350F-25A4-DAF2-0ACC4A1F3F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Large Language Models (LLMs)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A6BDE-FA82-F586-F7F6-8F98CD2A9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531" y="905090"/>
            <a:ext cx="8308800" cy="3842410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AI/ML Model built with deep learning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Neural network model trained with massive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Understands, interprets, and generates human-like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Mostly uses transformers architecture, and undergoes curation, and tokenization processes while 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Knowledge level is commonly identified by “parameters”, 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GB" sz="1600" dirty="0">
                <a:latin typeface="+mj-lt"/>
              </a:rPr>
              <a:t>Ex: Llama 8B , gemma 27B</a:t>
            </a:r>
            <a:endParaRPr lang="en-GB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Widely used for text generation, language translations, chatbots, summarization and data reasoning, etc.,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Also, multimodal LLMs are used for text, image, audio, video generation and interpretations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33553995"/>
      </p:ext>
    </p:extLst>
  </p:cSld>
  <p:clrMapOvr>
    <a:masterClrMapping/>
  </p:clrMapOvr>
</p:sld>
</file>

<file path=ppt/theme/theme1.xml><?xml version="1.0" encoding="utf-8"?>
<a:theme xmlns:a="http://schemas.openxmlformats.org/drawingml/2006/main" name="1. White">
  <a:themeElements>
    <a:clrScheme name="Nokia 2.0">
      <a:dk1>
        <a:srgbClr val="001135"/>
      </a:dk1>
      <a:lt1>
        <a:srgbClr val="FFFFFF"/>
      </a:lt1>
      <a:dk2>
        <a:srgbClr val="666666"/>
      </a:dk2>
      <a:lt2>
        <a:srgbClr val="EBEBEB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Nokia fonts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0"/>
          </a:spcAft>
          <a:buSzPct val="100000"/>
          <a:defRPr sz="1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0" marR="0" indent="0" algn="l" defTabSz="1800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+mj-lt"/>
          <a:buNone/>
          <a:tabLst>
            <a:tab pos="180000" algn="l"/>
          </a:tabLst>
          <a:defRPr kumimoji="0" sz="12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Nokia Pure Text Ligh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2025 - PowerPoint template v2.7.potx" id="{71F438CF-EAA7-4543-B014-9CEAB67C4E1B}" vid="{2FD5EE57-6B60-4447-BEC3-E6E6F0D4BA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34c87397-5fc1-491e-85e7-d6110dbe9cbd" ContentTypeId="0x0101" PreviousValue="false" LastSyncTimeStamp="2018-03-09T14:36:50.893Z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  <_dlc_DocId xmlns="71c5aaf6-e6ce-465b-b873-5148d2a4c105">ASI5P4UI2TNM-1906036068-5</_dlc_DocId>
    <_dlc_DocIdUrl xmlns="71c5aaf6-e6ce-465b-b873-5148d2a4c105">
      <Url>https://nokia.sharepoint.com/sites/nokia_central_satellite/_layouts/15/DocIdRedir.aspx?ID=ASI5P4UI2TNM-1906036068-5</Url>
      <Description>ASI5P4UI2TNM-1906036068-5</Description>
    </_dlc_DocIdUrl>
    <_dlc_DocIdPersistId xmlns="71c5aaf6-e6ce-465b-b873-5148d2a4c105">false</_dlc_DocIdPersistId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3A49C1214104B8FF86FEE3646EFD8" ma:contentTypeVersion="0" ma:contentTypeDescription="Create a new document." ma:contentTypeScope="" ma:versionID="ac05a2e81c8f0c5c81aeeaeb9e152550">
  <xsd:schema xmlns:xsd="http://www.w3.org/2001/XMLSchema" xmlns:xs="http://www.w3.org/2001/XMLSchema" xmlns:p="http://schemas.microsoft.com/office/2006/metadata/properties" xmlns:ns2="71c5aaf6-e6ce-465b-b873-5148d2a4c105" targetNamespace="http://schemas.microsoft.com/office/2006/metadata/properties" ma:root="true" ma:fieldsID="39c1c82196a5dfa72e075ab788f95a98" ns2:_="">
    <xsd:import namespace="71c5aaf6-e6ce-465b-b873-5148d2a4c10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3FC05-07CF-4EA7-AED4-DE872FBB4143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22958EF4-C518-4BB4-9385-C167F9DA7F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7376B5-7FC6-45FD-BBC6-890ECD8BED2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1E0ADA4-7B6C-454B-A20E-70F9E4576B52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customXml/itemProps5.xml><?xml version="1.0" encoding="utf-8"?>
<ds:datastoreItem xmlns:ds="http://schemas.openxmlformats.org/officeDocument/2006/customXml" ds:itemID="{CEE6E76C-07DC-4339-9624-D558FB696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d471751-9675-428d-917b-70f44f9630b0}" enabled="0" method="" siteId="{5d471751-9675-428d-917b-70f44f9630b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Nokia 2025 - PowerPoint template v2.7</Template>
  <TotalTime>20538</TotalTime>
  <Words>1904</Words>
  <Application>Microsoft Office PowerPoint</Application>
  <PresentationFormat>On-screen Show (16:9)</PresentationFormat>
  <Paragraphs>320</Paragraphs>
  <Slides>32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Algerian</vt:lpstr>
      <vt:lpstr>Amasis MT Pro Black</vt:lpstr>
      <vt:lpstr>Arial</vt:lpstr>
      <vt:lpstr>Bell MT</vt:lpstr>
      <vt:lpstr>Google Sans</vt:lpstr>
      <vt:lpstr>Nokia Pure Headline Light</vt:lpstr>
      <vt:lpstr>Nokia Pure Text</vt:lpstr>
      <vt:lpstr>Nokia Pure Text Light</vt:lpstr>
      <vt:lpstr>Wingdings</vt:lpstr>
      <vt:lpstr>1. White</vt:lpstr>
      <vt:lpstr>Generative AI &amp; LLM in Practice</vt:lpstr>
      <vt:lpstr>Self Introduction</vt:lpstr>
      <vt:lpstr>PowerPoint Presentation</vt:lpstr>
      <vt:lpstr>Beginner Questions</vt:lpstr>
      <vt:lpstr>Generative AI in AI/ML</vt:lpstr>
      <vt:lpstr>PowerPoint Presentation</vt:lpstr>
      <vt:lpstr>Generative AI Chatbots</vt:lpstr>
      <vt:lpstr>Gen-AI App – High-Level Design</vt:lpstr>
      <vt:lpstr>Large Language Models (LLMs)</vt:lpstr>
      <vt:lpstr>LLM Development Overview</vt:lpstr>
      <vt:lpstr>Open Vs Closed source LLMs</vt:lpstr>
      <vt:lpstr>LLM Integration - Key Techniques: </vt:lpstr>
      <vt:lpstr>Prompt</vt:lpstr>
      <vt:lpstr>PowerPoint Presentation</vt:lpstr>
      <vt:lpstr>Prompting Elements</vt:lpstr>
      <vt:lpstr>PowerPoint Presentation</vt:lpstr>
      <vt:lpstr>PowerPoint Presentation</vt:lpstr>
      <vt:lpstr>PowerPoint Presentation</vt:lpstr>
      <vt:lpstr>Prompting Techniques</vt:lpstr>
      <vt:lpstr>Prompting  Illustrations</vt:lpstr>
      <vt:lpstr>Prompting – Output Controlling Attributes </vt:lpstr>
      <vt:lpstr>Prompting Demo</vt:lpstr>
      <vt:lpstr>Retrieval Augmented Generation (RAG)</vt:lpstr>
      <vt:lpstr>Retrieval Augmented Generation (RAG)</vt:lpstr>
      <vt:lpstr>RAG Implementation</vt:lpstr>
      <vt:lpstr>DEMONSTRATION</vt:lpstr>
      <vt:lpstr>AGENTIC AI</vt:lpstr>
      <vt:lpstr>Agentic AI</vt:lpstr>
      <vt:lpstr>Agentic AI – System Design</vt:lpstr>
      <vt:lpstr>Agentic AI – Real Life Examples</vt:lpstr>
      <vt:lpstr>Q &amp; 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Kishoreraj Jayakumar (Nokia)</dc:creator>
  <cp:lastModifiedBy>Kishoreraj Jayakumar (Nokia)</cp:lastModifiedBy>
  <cp:revision>1</cp:revision>
  <dcterms:created xsi:type="dcterms:W3CDTF">2025-03-13T10:57:31Z</dcterms:created>
  <dcterms:modified xsi:type="dcterms:W3CDTF">2025-03-29T04:26:34Z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0x01010081C3A49C1214104B8FF86FEE3646EFD8</vt:lpwstr>
  </property>
  <property fmtid="{D5CDD505-2E9C-101B-9397-08002B2CF9AE}" pid="3" name="_dlc_DocIdItemGuid">
    <vt:lpwstr>3104f3c3-a657-4382-8bbc-d617efaa169c</vt:lpwstr>
  </property>
  <property fmtid="{D5CDD505-2E9C-101B-9397-08002B2CF9AE}" pid="4" name="Order">
    <vt:r8>500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